
<file path=[Content_Types].xml><?xml version="1.0" encoding="utf-8"?>
<Types xmlns="http://schemas.openxmlformats.org/package/2006/content-types">
  <Default Extension="crdownload" ContentType="image/jpeg"/>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58" r:id="rId5"/>
    <p:sldId id="275" r:id="rId6"/>
    <p:sldId id="276" r:id="rId7"/>
    <p:sldId id="259" r:id="rId8"/>
    <p:sldId id="279" r:id="rId9"/>
    <p:sldId id="280" r:id="rId10"/>
    <p:sldId id="260" r:id="rId11"/>
    <p:sldId id="268" r:id="rId12"/>
    <p:sldId id="269" r:id="rId13"/>
    <p:sldId id="270" r:id="rId14"/>
    <p:sldId id="271" r:id="rId15"/>
    <p:sldId id="272" r:id="rId16"/>
    <p:sldId id="273" r:id="rId17"/>
    <p:sldId id="261" r:id="rId18"/>
    <p:sldId id="263" r:id="rId19"/>
    <p:sldId id="264" r:id="rId20"/>
    <p:sldId id="277" r:id="rId21"/>
    <p:sldId id="278" r:id="rId22"/>
    <p:sldId id="274" r:id="rId23"/>
    <p:sldId id="265" r:id="rId24"/>
    <p:sldId id="267"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F5590-B5F2-4FB6-8731-1A2F11E636BB}" v="551" dt="2022-02-16T18:59:11.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86" d="100"/>
          <a:sy n="86" d="100"/>
        </p:scale>
        <p:origin x="6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loyd Dreibelbis" userId="8d1a502c7ff95d1c" providerId="LiveId" clId="{84FF5590-B5F2-4FB6-8731-1A2F11E636BB}"/>
    <pc:docChg chg="undo custSel addSld delSld modSld sldOrd">
      <pc:chgData name="Lloyd Dreibelbis" userId="8d1a502c7ff95d1c" providerId="LiveId" clId="{84FF5590-B5F2-4FB6-8731-1A2F11E636BB}" dt="2022-02-16T18:59:11.519" v="10233"/>
      <pc:docMkLst>
        <pc:docMk/>
      </pc:docMkLst>
      <pc:sldChg chg="modSp mod modAnim">
        <pc:chgData name="Lloyd Dreibelbis" userId="8d1a502c7ff95d1c" providerId="LiveId" clId="{84FF5590-B5F2-4FB6-8731-1A2F11E636BB}" dt="2022-02-16T18:51:44.395" v="10135"/>
        <pc:sldMkLst>
          <pc:docMk/>
          <pc:sldMk cId="2841896969" sldId="256"/>
        </pc:sldMkLst>
        <pc:spChg chg="mod">
          <ac:chgData name="Lloyd Dreibelbis" userId="8d1a502c7ff95d1c" providerId="LiveId" clId="{84FF5590-B5F2-4FB6-8731-1A2F11E636BB}" dt="2022-01-24T19:28:58.024" v="9613" actId="20577"/>
          <ac:spMkLst>
            <pc:docMk/>
            <pc:sldMk cId="2841896969" sldId="256"/>
            <ac:spMk id="2" creationId="{D1A4A244-4D4E-4FF8-9A7A-60AF2C97CBA5}"/>
          </ac:spMkLst>
        </pc:spChg>
        <pc:spChg chg="mod">
          <ac:chgData name="Lloyd Dreibelbis" userId="8d1a502c7ff95d1c" providerId="LiveId" clId="{84FF5590-B5F2-4FB6-8731-1A2F11E636BB}" dt="2022-01-24T20:24:34.140" v="9630" actId="20577"/>
          <ac:spMkLst>
            <pc:docMk/>
            <pc:sldMk cId="2841896969" sldId="256"/>
            <ac:spMk id="3" creationId="{A3509BCD-ADAC-4749-BFB3-5D3D5977E83A}"/>
          </ac:spMkLst>
        </pc:spChg>
      </pc:sldChg>
      <pc:sldChg chg="addSp modSp mod">
        <pc:chgData name="Lloyd Dreibelbis" userId="8d1a502c7ff95d1c" providerId="LiveId" clId="{84FF5590-B5F2-4FB6-8731-1A2F11E636BB}" dt="2022-01-12T18:55:39.300" v="8857" actId="20577"/>
        <pc:sldMkLst>
          <pc:docMk/>
          <pc:sldMk cId="585834496" sldId="257"/>
        </pc:sldMkLst>
        <pc:spChg chg="add mod">
          <ac:chgData name="Lloyd Dreibelbis" userId="8d1a502c7ff95d1c" providerId="LiveId" clId="{84FF5590-B5F2-4FB6-8731-1A2F11E636BB}" dt="2022-01-12T18:55:39.300" v="8857" actId="20577"/>
          <ac:spMkLst>
            <pc:docMk/>
            <pc:sldMk cId="585834496" sldId="257"/>
            <ac:spMk id="4" creationId="{AD33066A-8287-4533-8CD3-0064881D5224}"/>
          </ac:spMkLst>
        </pc:spChg>
        <pc:picChg chg="add mod">
          <ac:chgData name="Lloyd Dreibelbis" userId="8d1a502c7ff95d1c" providerId="LiveId" clId="{84FF5590-B5F2-4FB6-8731-1A2F11E636BB}" dt="2022-01-12T18:54:46.537" v="8818" actId="14100"/>
          <ac:picMkLst>
            <pc:docMk/>
            <pc:sldMk cId="585834496" sldId="257"/>
            <ac:picMk id="3" creationId="{B52353EA-F909-45BA-847C-2386DC67F280}"/>
          </ac:picMkLst>
        </pc:picChg>
        <pc:picChg chg="mod">
          <ac:chgData name="Lloyd Dreibelbis" userId="8d1a502c7ff95d1c" providerId="LiveId" clId="{84FF5590-B5F2-4FB6-8731-1A2F11E636BB}" dt="2021-12-02T19:40:07.623" v="268" actId="1076"/>
          <ac:picMkLst>
            <pc:docMk/>
            <pc:sldMk cId="585834496" sldId="257"/>
            <ac:picMk id="12" creationId="{370159AC-EE7E-4ECB-9C8C-E0434EA18C3A}"/>
          </ac:picMkLst>
        </pc:picChg>
      </pc:sldChg>
      <pc:sldChg chg="addSp modSp mod">
        <pc:chgData name="Lloyd Dreibelbis" userId="8d1a502c7ff95d1c" providerId="LiveId" clId="{84FF5590-B5F2-4FB6-8731-1A2F11E636BB}" dt="2022-01-12T18:57:05.116" v="8909" actId="14100"/>
        <pc:sldMkLst>
          <pc:docMk/>
          <pc:sldMk cId="3660574046" sldId="258"/>
        </pc:sldMkLst>
        <pc:spChg chg="add mod">
          <ac:chgData name="Lloyd Dreibelbis" userId="8d1a502c7ff95d1c" providerId="LiveId" clId="{84FF5590-B5F2-4FB6-8731-1A2F11E636BB}" dt="2022-01-12T18:56:54.363" v="8908" actId="20577"/>
          <ac:spMkLst>
            <pc:docMk/>
            <pc:sldMk cId="3660574046" sldId="258"/>
            <ac:spMk id="5" creationId="{0709130A-2BC7-43E7-984F-AB5612414BA9}"/>
          </ac:spMkLst>
        </pc:spChg>
        <pc:picChg chg="add mod">
          <ac:chgData name="Lloyd Dreibelbis" userId="8d1a502c7ff95d1c" providerId="LiveId" clId="{84FF5590-B5F2-4FB6-8731-1A2F11E636BB}" dt="2022-01-12T18:57:05.116" v="8909" actId="14100"/>
          <ac:picMkLst>
            <pc:docMk/>
            <pc:sldMk cId="3660574046" sldId="258"/>
            <ac:picMk id="3" creationId="{4A49E61D-2511-4C60-999B-65D25F158178}"/>
          </ac:picMkLst>
        </pc:picChg>
        <pc:picChg chg="mod">
          <ac:chgData name="Lloyd Dreibelbis" userId="8d1a502c7ff95d1c" providerId="LiveId" clId="{84FF5590-B5F2-4FB6-8731-1A2F11E636BB}" dt="2021-12-02T19:39:55.632" v="267" actId="1076"/>
          <ac:picMkLst>
            <pc:docMk/>
            <pc:sldMk cId="3660574046" sldId="258"/>
            <ac:picMk id="4" creationId="{9BAA4E5F-16AE-4359-9918-CA03C054B6C4}"/>
          </ac:picMkLst>
        </pc:picChg>
      </pc:sldChg>
      <pc:sldChg chg="addSp delSp modSp mod">
        <pc:chgData name="Lloyd Dreibelbis" userId="8d1a502c7ff95d1c" providerId="LiveId" clId="{84FF5590-B5F2-4FB6-8731-1A2F11E636BB}" dt="2022-02-11T18:29:15.878" v="10064" actId="14100"/>
        <pc:sldMkLst>
          <pc:docMk/>
          <pc:sldMk cId="3839771769" sldId="259"/>
        </pc:sldMkLst>
        <pc:spChg chg="mod">
          <ac:chgData name="Lloyd Dreibelbis" userId="8d1a502c7ff95d1c" providerId="LiveId" clId="{84FF5590-B5F2-4FB6-8731-1A2F11E636BB}" dt="2022-01-11T18:00:11.459" v="7366" actId="20577"/>
          <ac:spMkLst>
            <pc:docMk/>
            <pc:sldMk cId="3839771769" sldId="259"/>
            <ac:spMk id="2" creationId="{DA5B5260-A06E-4053-8117-723BEDEFA67A}"/>
          </ac:spMkLst>
        </pc:spChg>
        <pc:picChg chg="mod">
          <ac:chgData name="Lloyd Dreibelbis" userId="8d1a502c7ff95d1c" providerId="LiveId" clId="{84FF5590-B5F2-4FB6-8731-1A2F11E636BB}" dt="2021-12-02T19:40:15.126" v="269" actId="1076"/>
          <ac:picMkLst>
            <pc:docMk/>
            <pc:sldMk cId="3839771769" sldId="259"/>
            <ac:picMk id="3" creationId="{C212FFD2-F9DF-4972-86FC-8BBD2FF2183D}"/>
          </ac:picMkLst>
        </pc:picChg>
        <pc:picChg chg="add mod">
          <ac:chgData name="Lloyd Dreibelbis" userId="8d1a502c7ff95d1c" providerId="LiveId" clId="{84FF5590-B5F2-4FB6-8731-1A2F11E636BB}" dt="2022-02-11T18:29:15.878" v="10064" actId="14100"/>
          <ac:picMkLst>
            <pc:docMk/>
            <pc:sldMk cId="3839771769" sldId="259"/>
            <ac:picMk id="5" creationId="{871B877D-DA34-4CE8-B0DB-2872F80E63C4}"/>
          </ac:picMkLst>
        </pc:picChg>
        <pc:picChg chg="del mod">
          <ac:chgData name="Lloyd Dreibelbis" userId="8d1a502c7ff95d1c" providerId="LiveId" clId="{84FF5590-B5F2-4FB6-8731-1A2F11E636BB}" dt="2022-02-11T18:28:38.828" v="10060" actId="21"/>
          <ac:picMkLst>
            <pc:docMk/>
            <pc:sldMk cId="3839771769" sldId="259"/>
            <ac:picMk id="3074" creationId="{472600F4-3567-455B-B2F0-AB8E7F0059C7}"/>
          </ac:picMkLst>
        </pc:picChg>
      </pc:sldChg>
      <pc:sldChg chg="addSp delSp modSp mod modClrScheme chgLayout">
        <pc:chgData name="Lloyd Dreibelbis" userId="8d1a502c7ff95d1c" providerId="LiveId" clId="{84FF5590-B5F2-4FB6-8731-1A2F11E636BB}" dt="2022-01-12T18:58:30.188" v="8970" actId="14100"/>
        <pc:sldMkLst>
          <pc:docMk/>
          <pc:sldMk cId="3342804198" sldId="260"/>
        </pc:sldMkLst>
        <pc:spChg chg="add mod ord">
          <ac:chgData name="Lloyd Dreibelbis" userId="8d1a502c7ff95d1c" providerId="LiveId" clId="{84FF5590-B5F2-4FB6-8731-1A2F11E636BB}" dt="2021-12-02T18:58:08.870" v="36" actId="20577"/>
          <ac:spMkLst>
            <pc:docMk/>
            <pc:sldMk cId="3342804198" sldId="260"/>
            <ac:spMk id="3" creationId="{04075ABC-70F6-4BEC-A3C9-E63EA812D92A}"/>
          </ac:spMkLst>
        </pc:spChg>
        <pc:spChg chg="add del mod ord">
          <ac:chgData name="Lloyd Dreibelbis" userId="8d1a502c7ff95d1c" providerId="LiveId" clId="{84FF5590-B5F2-4FB6-8731-1A2F11E636BB}" dt="2021-12-02T18:58:03.742" v="29" actId="700"/>
          <ac:spMkLst>
            <pc:docMk/>
            <pc:sldMk cId="3342804198" sldId="260"/>
            <ac:spMk id="4" creationId="{72291451-2460-47B0-9F48-FBC5B22C0430}"/>
          </ac:spMkLst>
        </pc:spChg>
        <pc:spChg chg="add del mod">
          <ac:chgData name="Lloyd Dreibelbis" userId="8d1a502c7ff95d1c" providerId="LiveId" clId="{84FF5590-B5F2-4FB6-8731-1A2F11E636BB}" dt="2022-01-12T18:57:58.239" v="8917"/>
          <ac:spMkLst>
            <pc:docMk/>
            <pc:sldMk cId="3342804198" sldId="260"/>
            <ac:spMk id="5" creationId="{2A2EE133-9D27-4C27-B2D8-F7608F6EE285}"/>
          </ac:spMkLst>
        </pc:spChg>
        <pc:spChg chg="add mod">
          <ac:chgData name="Lloyd Dreibelbis" userId="8d1a502c7ff95d1c" providerId="LiveId" clId="{84FF5590-B5F2-4FB6-8731-1A2F11E636BB}" dt="2022-01-12T18:58:30.188" v="8970" actId="14100"/>
          <ac:spMkLst>
            <pc:docMk/>
            <pc:sldMk cId="3342804198" sldId="260"/>
            <ac:spMk id="6" creationId="{9322588E-0154-4E75-8990-0BA23A64319D}"/>
          </ac:spMkLst>
        </pc:spChg>
        <pc:picChg chg="add mod">
          <ac:chgData name="Lloyd Dreibelbis" userId="8d1a502c7ff95d1c" providerId="LiveId" clId="{84FF5590-B5F2-4FB6-8731-1A2F11E636BB}" dt="2022-01-12T18:57:47.108" v="8914" actId="14100"/>
          <ac:picMkLst>
            <pc:docMk/>
            <pc:sldMk cId="3342804198" sldId="260"/>
            <ac:picMk id="4" creationId="{DC9BF620-FA8F-4D7E-82EC-848C87253977}"/>
          </ac:picMkLst>
        </pc:picChg>
        <pc:picChg chg="add mod">
          <ac:chgData name="Lloyd Dreibelbis" userId="8d1a502c7ff95d1c" providerId="LiveId" clId="{84FF5590-B5F2-4FB6-8731-1A2F11E636BB}" dt="2021-12-02T19:40:21.931" v="270" actId="1076"/>
          <ac:picMkLst>
            <pc:docMk/>
            <pc:sldMk cId="3342804198" sldId="260"/>
            <ac:picMk id="7" creationId="{78A58ED0-1CB0-43C7-A563-FE6FC609BA64}"/>
          </ac:picMkLst>
        </pc:picChg>
        <pc:picChg chg="mod">
          <ac:chgData name="Lloyd Dreibelbis" userId="8d1a502c7ff95d1c" providerId="LiveId" clId="{84FF5590-B5F2-4FB6-8731-1A2F11E636BB}" dt="2021-12-02T18:58:32.426" v="38" actId="1076"/>
          <ac:picMkLst>
            <pc:docMk/>
            <pc:sldMk cId="3342804198" sldId="260"/>
            <ac:picMk id="4098" creationId="{5058E3CB-0304-44B4-92CA-E3ECFCE63830}"/>
          </ac:picMkLst>
        </pc:picChg>
      </pc:sldChg>
      <pc:sldChg chg="addSp delSp modSp new mod">
        <pc:chgData name="Lloyd Dreibelbis" userId="8d1a502c7ff95d1c" providerId="LiveId" clId="{84FF5590-B5F2-4FB6-8731-1A2F11E636BB}" dt="2022-02-15T19:01:48.395" v="10133" actId="1076"/>
        <pc:sldMkLst>
          <pc:docMk/>
          <pc:sldMk cId="205035081" sldId="261"/>
        </pc:sldMkLst>
        <pc:spChg chg="mod">
          <ac:chgData name="Lloyd Dreibelbis" userId="8d1a502c7ff95d1c" providerId="LiveId" clId="{84FF5590-B5F2-4FB6-8731-1A2F11E636BB}" dt="2021-12-02T18:59:22.502" v="82" actId="20577"/>
          <ac:spMkLst>
            <pc:docMk/>
            <pc:sldMk cId="205035081" sldId="261"/>
            <ac:spMk id="2" creationId="{C0E4CC01-9A0C-4B05-A201-EB2A2BBE9383}"/>
          </ac:spMkLst>
        </pc:spChg>
        <pc:spChg chg="add del mod">
          <ac:chgData name="Lloyd Dreibelbis" userId="8d1a502c7ff95d1c" providerId="LiveId" clId="{84FF5590-B5F2-4FB6-8731-1A2F11E636BB}" dt="2022-02-15T18:57:40.762" v="10122" actId="21"/>
          <ac:spMkLst>
            <pc:docMk/>
            <pc:sldMk cId="205035081" sldId="261"/>
            <ac:spMk id="3" creationId="{93CD1FC4-EA23-457E-BC94-E17DA3F8069F}"/>
          </ac:spMkLst>
        </pc:spChg>
        <pc:spChg chg="add mod">
          <ac:chgData name="Lloyd Dreibelbis" userId="8d1a502c7ff95d1c" providerId="LiveId" clId="{84FF5590-B5F2-4FB6-8731-1A2F11E636BB}" dt="2022-01-12T19:01:21.023" v="9071" actId="14100"/>
          <ac:spMkLst>
            <pc:docMk/>
            <pc:sldMk cId="205035081" sldId="261"/>
            <ac:spMk id="6" creationId="{0A00C2CC-4B4A-4323-A8B3-D4FA5F7E4FCC}"/>
          </ac:spMkLst>
        </pc:spChg>
        <pc:picChg chg="add mod">
          <ac:chgData name="Lloyd Dreibelbis" userId="8d1a502c7ff95d1c" providerId="LiveId" clId="{84FF5590-B5F2-4FB6-8731-1A2F11E636BB}" dt="2021-12-02T19:40:28.215" v="271" actId="1076"/>
          <ac:picMkLst>
            <pc:docMk/>
            <pc:sldMk cId="205035081" sldId="261"/>
            <ac:picMk id="4" creationId="{C7A7EFBF-B7AC-4CD4-897C-99EE188C2432}"/>
          </ac:picMkLst>
        </pc:picChg>
        <pc:picChg chg="add mod">
          <ac:chgData name="Lloyd Dreibelbis" userId="8d1a502c7ff95d1c" providerId="LiveId" clId="{84FF5590-B5F2-4FB6-8731-1A2F11E636BB}" dt="2022-01-12T19:01:25.651" v="9072" actId="1076"/>
          <ac:picMkLst>
            <pc:docMk/>
            <pc:sldMk cId="205035081" sldId="261"/>
            <ac:picMk id="5" creationId="{68B3BD2D-D159-4BA4-8517-63171D8290D6}"/>
          </ac:picMkLst>
        </pc:picChg>
        <pc:picChg chg="add mod">
          <ac:chgData name="Lloyd Dreibelbis" userId="8d1a502c7ff95d1c" providerId="LiveId" clId="{84FF5590-B5F2-4FB6-8731-1A2F11E636BB}" dt="2022-02-15T19:00:00.484" v="10128" actId="27614"/>
          <ac:picMkLst>
            <pc:docMk/>
            <pc:sldMk cId="205035081" sldId="261"/>
            <ac:picMk id="8" creationId="{D9EBA55E-CD3C-44E0-9A87-6A8B19E3D99E}"/>
          </ac:picMkLst>
        </pc:picChg>
        <pc:picChg chg="add mod">
          <ac:chgData name="Lloyd Dreibelbis" userId="8d1a502c7ff95d1c" providerId="LiveId" clId="{84FF5590-B5F2-4FB6-8731-1A2F11E636BB}" dt="2022-02-15T19:01:48.395" v="10133" actId="1076"/>
          <ac:picMkLst>
            <pc:docMk/>
            <pc:sldMk cId="205035081" sldId="261"/>
            <ac:picMk id="10" creationId="{3EA16870-384C-4A58-9DE8-1D2566FC751A}"/>
          </ac:picMkLst>
        </pc:picChg>
        <pc:picChg chg="add mod">
          <ac:chgData name="Lloyd Dreibelbis" userId="8d1a502c7ff95d1c" providerId="LiveId" clId="{84FF5590-B5F2-4FB6-8731-1A2F11E636BB}" dt="2022-02-15T18:59:19.658" v="10124" actId="14100"/>
          <ac:picMkLst>
            <pc:docMk/>
            <pc:sldMk cId="205035081" sldId="261"/>
            <ac:picMk id="5122" creationId="{5F9E9663-4A75-428C-B601-217844A15DBB}"/>
          </ac:picMkLst>
        </pc:picChg>
      </pc:sldChg>
      <pc:sldChg chg="addSp delSp modSp new del mod modClrScheme chgLayout">
        <pc:chgData name="Lloyd Dreibelbis" userId="8d1a502c7ff95d1c" providerId="LiveId" clId="{84FF5590-B5F2-4FB6-8731-1A2F11E636BB}" dt="2022-02-15T19:02:01.431" v="10134" actId="2696"/>
        <pc:sldMkLst>
          <pc:docMk/>
          <pc:sldMk cId="1504142563" sldId="262"/>
        </pc:sldMkLst>
        <pc:spChg chg="add mod">
          <ac:chgData name="Lloyd Dreibelbis" userId="8d1a502c7ff95d1c" providerId="LiveId" clId="{84FF5590-B5F2-4FB6-8731-1A2F11E636BB}" dt="2022-01-12T19:01:00.180" v="9068" actId="20577"/>
          <ac:spMkLst>
            <pc:docMk/>
            <pc:sldMk cId="1504142563" sldId="262"/>
            <ac:spMk id="2" creationId="{2D0B770F-50F4-4B14-8328-0DFC2946A700}"/>
          </ac:spMkLst>
        </pc:spChg>
        <pc:spChg chg="del">
          <ac:chgData name="Lloyd Dreibelbis" userId="8d1a502c7ff95d1c" providerId="LiveId" clId="{84FF5590-B5F2-4FB6-8731-1A2F11E636BB}" dt="2021-12-02T19:02:50.610" v="89" actId="700"/>
          <ac:spMkLst>
            <pc:docMk/>
            <pc:sldMk cId="1504142563" sldId="262"/>
            <ac:spMk id="2" creationId="{8911D315-3046-4E82-A1E5-6CE84CCF3192}"/>
          </ac:spMkLst>
        </pc:spChg>
        <pc:picChg chg="add mod">
          <ac:chgData name="Lloyd Dreibelbis" userId="8d1a502c7ff95d1c" providerId="LiveId" clId="{84FF5590-B5F2-4FB6-8731-1A2F11E636BB}" dt="2021-12-02T19:40:43.588" v="272" actId="1076"/>
          <ac:picMkLst>
            <pc:docMk/>
            <pc:sldMk cId="1504142563" sldId="262"/>
            <ac:picMk id="4" creationId="{5B10EEDD-FD37-4A2B-9159-9DC49B3F4119}"/>
          </ac:picMkLst>
        </pc:picChg>
        <pc:picChg chg="add mod">
          <ac:chgData name="Lloyd Dreibelbis" userId="8d1a502c7ff95d1c" providerId="LiveId" clId="{84FF5590-B5F2-4FB6-8731-1A2F11E636BB}" dt="2022-01-12T19:01:06.482" v="9069" actId="1076"/>
          <ac:picMkLst>
            <pc:docMk/>
            <pc:sldMk cId="1504142563" sldId="262"/>
            <ac:picMk id="5" creationId="{532B0385-FF58-4773-8146-E9AACDB2265A}"/>
          </ac:picMkLst>
        </pc:picChg>
        <pc:picChg chg="add mod">
          <ac:chgData name="Lloyd Dreibelbis" userId="8d1a502c7ff95d1c" providerId="LiveId" clId="{84FF5590-B5F2-4FB6-8731-1A2F11E636BB}" dt="2021-12-02T19:02:57.687" v="92" actId="1076"/>
          <ac:picMkLst>
            <pc:docMk/>
            <pc:sldMk cId="1504142563" sldId="262"/>
            <ac:picMk id="6146" creationId="{726882D5-DC1D-4E72-8898-1DB3005608AC}"/>
          </ac:picMkLst>
        </pc:picChg>
      </pc:sldChg>
      <pc:sldChg chg="addSp modSp new mod">
        <pc:chgData name="Lloyd Dreibelbis" userId="8d1a502c7ff95d1c" providerId="LiveId" clId="{84FF5590-B5F2-4FB6-8731-1A2F11E636BB}" dt="2022-01-12T19:02:22.016" v="9116" actId="1076"/>
        <pc:sldMkLst>
          <pc:docMk/>
          <pc:sldMk cId="856191529" sldId="263"/>
        </pc:sldMkLst>
        <pc:spChg chg="mod">
          <ac:chgData name="Lloyd Dreibelbis" userId="8d1a502c7ff95d1c" providerId="LiveId" clId="{84FF5590-B5F2-4FB6-8731-1A2F11E636BB}" dt="2021-12-02T19:05:58.096" v="180" actId="20577"/>
          <ac:spMkLst>
            <pc:docMk/>
            <pc:sldMk cId="856191529" sldId="263"/>
            <ac:spMk id="2" creationId="{AD8449A5-1FB2-4317-A0B1-C758C2B2E1B7}"/>
          </ac:spMkLst>
        </pc:spChg>
        <pc:spChg chg="add mod">
          <ac:chgData name="Lloyd Dreibelbis" userId="8d1a502c7ff95d1c" providerId="LiveId" clId="{84FF5590-B5F2-4FB6-8731-1A2F11E636BB}" dt="2022-01-12T19:02:16.513" v="9115" actId="20577"/>
          <ac:spMkLst>
            <pc:docMk/>
            <pc:sldMk cId="856191529" sldId="263"/>
            <ac:spMk id="6" creationId="{F45F1094-C475-4FEE-80BC-457A677AC36B}"/>
          </ac:spMkLst>
        </pc:spChg>
        <pc:picChg chg="add mod">
          <ac:chgData name="Lloyd Dreibelbis" userId="8d1a502c7ff95d1c" providerId="LiveId" clId="{84FF5590-B5F2-4FB6-8731-1A2F11E636BB}" dt="2021-12-02T19:06:13.761" v="182"/>
          <ac:picMkLst>
            <pc:docMk/>
            <pc:sldMk cId="856191529" sldId="263"/>
            <ac:picMk id="4" creationId="{6DB37F27-B35D-41E9-8D93-318E9BFFC49B}"/>
          </ac:picMkLst>
        </pc:picChg>
        <pc:picChg chg="add mod">
          <ac:chgData name="Lloyd Dreibelbis" userId="8d1a502c7ff95d1c" providerId="LiveId" clId="{84FF5590-B5F2-4FB6-8731-1A2F11E636BB}" dt="2022-01-12T19:02:22.016" v="9116" actId="1076"/>
          <ac:picMkLst>
            <pc:docMk/>
            <pc:sldMk cId="856191529" sldId="263"/>
            <ac:picMk id="5" creationId="{CC633EBD-8631-4AB1-85F0-83640D037B1F}"/>
          </ac:picMkLst>
        </pc:picChg>
        <pc:picChg chg="add mod">
          <ac:chgData name="Lloyd Dreibelbis" userId="8d1a502c7ff95d1c" providerId="LiveId" clId="{84FF5590-B5F2-4FB6-8731-1A2F11E636BB}" dt="2021-12-02T19:06:19.148" v="183" actId="1076"/>
          <ac:picMkLst>
            <pc:docMk/>
            <pc:sldMk cId="856191529" sldId="263"/>
            <ac:picMk id="7170" creationId="{73EB4E56-9F7A-4675-B1E2-63EE531CF479}"/>
          </ac:picMkLst>
        </pc:picChg>
      </pc:sldChg>
      <pc:sldChg chg="addSp delSp modSp new mod modClrScheme chgLayout">
        <pc:chgData name="Lloyd Dreibelbis" userId="8d1a502c7ff95d1c" providerId="LiveId" clId="{84FF5590-B5F2-4FB6-8731-1A2F11E636BB}" dt="2022-01-12T19:56:58.311" v="9266" actId="1076"/>
        <pc:sldMkLst>
          <pc:docMk/>
          <pc:sldMk cId="1281892053" sldId="264"/>
        </pc:sldMkLst>
        <pc:spChg chg="del">
          <ac:chgData name="Lloyd Dreibelbis" userId="8d1a502c7ff95d1c" providerId="LiveId" clId="{84FF5590-B5F2-4FB6-8731-1A2F11E636BB}" dt="2021-12-02T19:07:47.766" v="187" actId="700"/>
          <ac:spMkLst>
            <pc:docMk/>
            <pc:sldMk cId="1281892053" sldId="264"/>
            <ac:spMk id="2" creationId="{965654D7-E6E2-46D5-93FE-3859C7AE1D02}"/>
          </ac:spMkLst>
        </pc:spChg>
        <pc:picChg chg="add mod">
          <ac:chgData name="Lloyd Dreibelbis" userId="8d1a502c7ff95d1c" providerId="LiveId" clId="{84FF5590-B5F2-4FB6-8731-1A2F11E636BB}" dt="2022-01-12T19:56:58.311" v="9266" actId="1076"/>
          <ac:picMkLst>
            <pc:docMk/>
            <pc:sldMk cId="1281892053" sldId="264"/>
            <ac:picMk id="3" creationId="{5B036435-7347-4BBC-8E1C-AE7B72A52FCE}"/>
          </ac:picMkLst>
        </pc:picChg>
        <pc:picChg chg="add mod">
          <ac:chgData name="Lloyd Dreibelbis" userId="8d1a502c7ff95d1c" providerId="LiveId" clId="{84FF5590-B5F2-4FB6-8731-1A2F11E636BB}" dt="2021-12-02T19:11:19.921" v="216" actId="1076"/>
          <ac:picMkLst>
            <pc:docMk/>
            <pc:sldMk cId="1281892053" sldId="264"/>
            <ac:picMk id="6" creationId="{1C5DE308-03B3-4E8B-B0BE-52712028F6E3}"/>
          </ac:picMkLst>
        </pc:picChg>
        <pc:picChg chg="add mod">
          <ac:chgData name="Lloyd Dreibelbis" userId="8d1a502c7ff95d1c" providerId="LiveId" clId="{84FF5590-B5F2-4FB6-8731-1A2F11E636BB}" dt="2021-12-02T19:10:30.473" v="208" actId="14100"/>
          <ac:picMkLst>
            <pc:docMk/>
            <pc:sldMk cId="1281892053" sldId="264"/>
            <ac:picMk id="8194" creationId="{6CE83208-36D8-4291-8699-54D82BDAA279}"/>
          </ac:picMkLst>
        </pc:picChg>
        <pc:picChg chg="add mod">
          <ac:chgData name="Lloyd Dreibelbis" userId="8d1a502c7ff95d1c" providerId="LiveId" clId="{84FF5590-B5F2-4FB6-8731-1A2F11E636BB}" dt="2021-12-02T19:12:11.601" v="219" actId="1076"/>
          <ac:picMkLst>
            <pc:docMk/>
            <pc:sldMk cId="1281892053" sldId="264"/>
            <ac:picMk id="8196" creationId="{ABD36373-F772-48E0-B26A-CA8AC9FAE7BB}"/>
          </ac:picMkLst>
        </pc:picChg>
        <pc:picChg chg="add mod">
          <ac:chgData name="Lloyd Dreibelbis" userId="8d1a502c7ff95d1c" providerId="LiveId" clId="{84FF5590-B5F2-4FB6-8731-1A2F11E636BB}" dt="2021-12-02T19:10:57.516" v="214" actId="1076"/>
          <ac:picMkLst>
            <pc:docMk/>
            <pc:sldMk cId="1281892053" sldId="264"/>
            <ac:picMk id="8198" creationId="{6DC40588-8A35-40D7-BDF4-1348320BDBD6}"/>
          </ac:picMkLst>
        </pc:picChg>
        <pc:picChg chg="add mod">
          <ac:chgData name="Lloyd Dreibelbis" userId="8d1a502c7ff95d1c" providerId="LiveId" clId="{84FF5590-B5F2-4FB6-8731-1A2F11E636BB}" dt="2021-12-02T19:12:13.977" v="220" actId="1076"/>
          <ac:picMkLst>
            <pc:docMk/>
            <pc:sldMk cId="1281892053" sldId="264"/>
            <ac:picMk id="8200" creationId="{F1D31624-82D7-4935-8016-6D79084A1194}"/>
          </ac:picMkLst>
        </pc:picChg>
      </pc:sldChg>
      <pc:sldChg chg="addSp delSp modSp new mod setBg">
        <pc:chgData name="Lloyd Dreibelbis" userId="8d1a502c7ff95d1c" providerId="LiveId" clId="{84FF5590-B5F2-4FB6-8731-1A2F11E636BB}" dt="2022-01-24T20:25:45.245" v="9633" actId="1076"/>
        <pc:sldMkLst>
          <pc:docMk/>
          <pc:sldMk cId="3925364179" sldId="265"/>
        </pc:sldMkLst>
        <pc:spChg chg="mod">
          <ac:chgData name="Lloyd Dreibelbis" userId="8d1a502c7ff95d1c" providerId="LiveId" clId="{84FF5590-B5F2-4FB6-8731-1A2F11E636BB}" dt="2021-12-02T19:15:31.946" v="258" actId="14100"/>
          <ac:spMkLst>
            <pc:docMk/>
            <pc:sldMk cId="3925364179" sldId="265"/>
            <ac:spMk id="2" creationId="{B62F894F-9C92-4D1E-96D5-D2BE05816806}"/>
          </ac:spMkLst>
        </pc:spChg>
        <pc:spChg chg="add del mod">
          <ac:chgData name="Lloyd Dreibelbis" userId="8d1a502c7ff95d1c" providerId="LiveId" clId="{84FF5590-B5F2-4FB6-8731-1A2F11E636BB}" dt="2022-01-12T19:03:14.814" v="9129" actId="21"/>
          <ac:spMkLst>
            <pc:docMk/>
            <pc:sldMk cId="3925364179" sldId="265"/>
            <ac:spMk id="3" creationId="{07ACAF54-64B4-497A-8604-9B07BD16E743}"/>
          </ac:spMkLst>
        </pc:spChg>
        <pc:spChg chg="add del mod">
          <ac:chgData name="Lloyd Dreibelbis" userId="8d1a502c7ff95d1c" providerId="LiveId" clId="{84FF5590-B5F2-4FB6-8731-1A2F11E636BB}" dt="2022-01-12T19:04:00.260" v="9149" actId="21"/>
          <ac:spMkLst>
            <pc:docMk/>
            <pc:sldMk cId="3925364179" sldId="265"/>
            <ac:spMk id="4" creationId="{BCDEBA85-0EF9-4B45-95BC-0FA61DA99781}"/>
          </ac:spMkLst>
        </pc:spChg>
        <pc:spChg chg="add mod">
          <ac:chgData name="Lloyd Dreibelbis" userId="8d1a502c7ff95d1c" providerId="LiveId" clId="{84FF5590-B5F2-4FB6-8731-1A2F11E636BB}" dt="2022-01-24T20:25:37.824" v="9632" actId="1076"/>
          <ac:spMkLst>
            <pc:docMk/>
            <pc:sldMk cId="3925364179" sldId="265"/>
            <ac:spMk id="15" creationId="{2A10DD99-1D08-45BF-80C6-D5A570FF1491}"/>
          </ac:spMkLst>
        </pc:spChg>
        <pc:spChg chg="add del mod">
          <ac:chgData name="Lloyd Dreibelbis" userId="8d1a502c7ff95d1c" providerId="LiveId" clId="{84FF5590-B5F2-4FB6-8731-1A2F11E636BB}" dt="2022-01-12T19:04:18.046" v="9151" actId="21"/>
          <ac:spMkLst>
            <pc:docMk/>
            <pc:sldMk cId="3925364179" sldId="265"/>
            <ac:spMk id="15" creationId="{D327DE85-5F63-4A4D-BB4F-0DA0E3C00017}"/>
          </ac:spMkLst>
        </pc:spChg>
        <pc:spChg chg="add">
          <ac:chgData name="Lloyd Dreibelbis" userId="8d1a502c7ff95d1c" providerId="LiveId" clId="{84FF5590-B5F2-4FB6-8731-1A2F11E636BB}" dt="2021-12-02T19:14:35.667" v="234" actId="26606"/>
          <ac:spMkLst>
            <pc:docMk/>
            <pc:sldMk cId="3925364179" sldId="265"/>
            <ac:spMk id="77" creationId="{DAD27A50-88D7-4E2A-8488-F2879768AF35}"/>
          </ac:spMkLst>
        </pc:spChg>
        <pc:spChg chg="add">
          <ac:chgData name="Lloyd Dreibelbis" userId="8d1a502c7ff95d1c" providerId="LiveId" clId="{84FF5590-B5F2-4FB6-8731-1A2F11E636BB}" dt="2021-12-02T19:14:35.667" v="234" actId="26606"/>
          <ac:spMkLst>
            <pc:docMk/>
            <pc:sldMk cId="3925364179" sldId="265"/>
            <ac:spMk id="83" creationId="{7C704F0F-1CD8-4DC1-AEE9-225958232415}"/>
          </ac:spMkLst>
        </pc:spChg>
        <pc:spChg chg="add">
          <ac:chgData name="Lloyd Dreibelbis" userId="8d1a502c7ff95d1c" providerId="LiveId" clId="{84FF5590-B5F2-4FB6-8731-1A2F11E636BB}" dt="2021-12-02T19:14:35.667" v="234" actId="26606"/>
          <ac:spMkLst>
            <pc:docMk/>
            <pc:sldMk cId="3925364179" sldId="265"/>
            <ac:spMk id="85" creationId="{ADCC2544-19B6-433D-9192-0ACEF2DA8ABF}"/>
          </ac:spMkLst>
        </pc:spChg>
        <pc:picChg chg="add mod">
          <ac:chgData name="Lloyd Dreibelbis" userId="8d1a502c7ff95d1c" providerId="LiveId" clId="{84FF5590-B5F2-4FB6-8731-1A2F11E636BB}" dt="2022-01-12T19:57:47.842" v="9272" actId="1076"/>
          <ac:picMkLst>
            <pc:docMk/>
            <pc:sldMk cId="3925364179" sldId="265"/>
            <ac:picMk id="6" creationId="{34BD5F8B-618F-43A0-A88E-8449B80D9CE2}"/>
          </ac:picMkLst>
        </pc:picChg>
        <pc:picChg chg="add mod">
          <ac:chgData name="Lloyd Dreibelbis" userId="8d1a502c7ff95d1c" providerId="LiveId" clId="{84FF5590-B5F2-4FB6-8731-1A2F11E636BB}" dt="2022-01-24T20:25:45.245" v="9633" actId="1076"/>
          <ac:picMkLst>
            <pc:docMk/>
            <pc:sldMk cId="3925364179" sldId="265"/>
            <ac:picMk id="12" creationId="{1F8C17C0-1AF3-47B2-8D5D-4466EE13F036}"/>
          </ac:picMkLst>
        </pc:picChg>
        <pc:picChg chg="add">
          <ac:chgData name="Lloyd Dreibelbis" userId="8d1a502c7ff95d1c" providerId="LiveId" clId="{84FF5590-B5F2-4FB6-8731-1A2F11E636BB}" dt="2021-12-02T19:14:35.667" v="234" actId="26606"/>
          <ac:picMkLst>
            <pc:docMk/>
            <pc:sldMk cId="3925364179" sldId="265"/>
            <ac:picMk id="73" creationId="{94DDC893-E5EF-4CDE-B040-BA5B53AADD78}"/>
          </ac:picMkLst>
        </pc:picChg>
        <pc:picChg chg="add">
          <ac:chgData name="Lloyd Dreibelbis" userId="8d1a502c7ff95d1c" providerId="LiveId" clId="{84FF5590-B5F2-4FB6-8731-1A2F11E636BB}" dt="2021-12-02T19:14:35.667" v="234" actId="26606"/>
          <ac:picMkLst>
            <pc:docMk/>
            <pc:sldMk cId="3925364179" sldId="265"/>
            <ac:picMk id="75" creationId="{85F1A06D-D369-4974-8208-56120C5E7A97}"/>
          </ac:picMkLst>
        </pc:picChg>
        <pc:picChg chg="add">
          <ac:chgData name="Lloyd Dreibelbis" userId="8d1a502c7ff95d1c" providerId="LiveId" clId="{84FF5590-B5F2-4FB6-8731-1A2F11E636BB}" dt="2021-12-02T19:14:35.667" v="234" actId="26606"/>
          <ac:picMkLst>
            <pc:docMk/>
            <pc:sldMk cId="3925364179" sldId="265"/>
            <ac:picMk id="79" creationId="{A47C6ACD-2325-48C6-B9F3-C21563A05EA5}"/>
          </ac:picMkLst>
        </pc:picChg>
        <pc:picChg chg="add">
          <ac:chgData name="Lloyd Dreibelbis" userId="8d1a502c7ff95d1c" providerId="LiveId" clId="{84FF5590-B5F2-4FB6-8731-1A2F11E636BB}" dt="2021-12-02T19:14:35.667" v="234" actId="26606"/>
          <ac:picMkLst>
            <pc:docMk/>
            <pc:sldMk cId="3925364179" sldId="265"/>
            <ac:picMk id="81" creationId="{1081DF83-4F35-4560-87E6-0DE8AAAC33DB}"/>
          </ac:picMkLst>
        </pc:picChg>
        <pc:picChg chg="add mod ord">
          <ac:chgData name="Lloyd Dreibelbis" userId="8d1a502c7ff95d1c" providerId="LiveId" clId="{84FF5590-B5F2-4FB6-8731-1A2F11E636BB}" dt="2021-12-02T19:15:08.883" v="256" actId="1076"/>
          <ac:picMkLst>
            <pc:docMk/>
            <pc:sldMk cId="3925364179" sldId="265"/>
            <ac:picMk id="9218" creationId="{6412CB05-7126-4311-8134-9191B02A1FF9}"/>
          </ac:picMkLst>
        </pc:picChg>
        <pc:picChg chg="add mod">
          <ac:chgData name="Lloyd Dreibelbis" userId="8d1a502c7ff95d1c" providerId="LiveId" clId="{84FF5590-B5F2-4FB6-8731-1A2F11E636BB}" dt="2021-12-02T19:14:41.296" v="236" actId="1076"/>
          <ac:picMkLst>
            <pc:docMk/>
            <pc:sldMk cId="3925364179" sldId="265"/>
            <ac:picMk id="9220" creationId="{DDCB17E8-42FF-4C1C-A0E6-09214281D724}"/>
          </ac:picMkLst>
        </pc:picChg>
      </pc:sldChg>
      <pc:sldChg chg="new del">
        <pc:chgData name="Lloyd Dreibelbis" userId="8d1a502c7ff95d1c" providerId="LiveId" clId="{84FF5590-B5F2-4FB6-8731-1A2F11E636BB}" dt="2021-12-02T19:17:36.940" v="266" actId="2696"/>
        <pc:sldMkLst>
          <pc:docMk/>
          <pc:sldMk cId="1096355890" sldId="266"/>
        </pc:sldMkLst>
      </pc:sldChg>
      <pc:sldChg chg="delSp modSp add mod setBg delDesignElem">
        <pc:chgData name="Lloyd Dreibelbis" userId="8d1a502c7ff95d1c" providerId="LiveId" clId="{84FF5590-B5F2-4FB6-8731-1A2F11E636BB}" dt="2021-12-02T19:17:23.570" v="265" actId="1076"/>
        <pc:sldMkLst>
          <pc:docMk/>
          <pc:sldMk cId="2147315174" sldId="267"/>
        </pc:sldMkLst>
        <pc:spChg chg="del">
          <ac:chgData name="Lloyd Dreibelbis" userId="8d1a502c7ff95d1c" providerId="LiveId" clId="{84FF5590-B5F2-4FB6-8731-1A2F11E636BB}" dt="2021-12-02T19:17:10.997" v="263"/>
          <ac:spMkLst>
            <pc:docMk/>
            <pc:sldMk cId="2147315174" sldId="267"/>
            <ac:spMk id="9" creationId="{D3031615-4E70-4AA1-B27C-F56E25379C5E}"/>
          </ac:spMkLst>
        </pc:spChg>
        <pc:spChg chg="del">
          <ac:chgData name="Lloyd Dreibelbis" userId="8d1a502c7ff95d1c" providerId="LiveId" clId="{84FF5590-B5F2-4FB6-8731-1A2F11E636BB}" dt="2021-12-02T19:17:10.997" v="263"/>
          <ac:spMkLst>
            <pc:docMk/>
            <pc:sldMk cId="2147315174" sldId="267"/>
            <ac:spMk id="11" creationId="{32386D96-DF72-4275-B766-E00CBBFB0F2A}"/>
          </ac:spMkLst>
        </pc:spChg>
        <pc:picChg chg="mod">
          <ac:chgData name="Lloyd Dreibelbis" userId="8d1a502c7ff95d1c" providerId="LiveId" clId="{84FF5590-B5F2-4FB6-8731-1A2F11E636BB}" dt="2021-12-02T19:17:23.570" v="265" actId="1076"/>
          <ac:picMkLst>
            <pc:docMk/>
            <pc:sldMk cId="2147315174" sldId="267"/>
            <ac:picMk id="3" creationId="{10819CF1-0C13-4471-A8EA-2472A9425151}"/>
          </ac:picMkLst>
        </pc:picChg>
      </pc:sldChg>
      <pc:sldChg chg="modSp new mod modAnim">
        <pc:chgData name="Lloyd Dreibelbis" userId="8d1a502c7ff95d1c" providerId="LiveId" clId="{84FF5590-B5F2-4FB6-8731-1A2F11E636BB}" dt="2022-01-12T18:37:40.578" v="8779"/>
        <pc:sldMkLst>
          <pc:docMk/>
          <pc:sldMk cId="3644535732" sldId="268"/>
        </pc:sldMkLst>
        <pc:spChg chg="mod">
          <ac:chgData name="Lloyd Dreibelbis" userId="8d1a502c7ff95d1c" providerId="LiveId" clId="{84FF5590-B5F2-4FB6-8731-1A2F11E636BB}" dt="2022-01-10T19:07:31.809" v="317" actId="20577"/>
          <ac:spMkLst>
            <pc:docMk/>
            <pc:sldMk cId="3644535732" sldId="268"/>
            <ac:spMk id="2" creationId="{C3F76651-6808-4F51-B04D-10FA6F228256}"/>
          </ac:spMkLst>
        </pc:spChg>
        <pc:spChg chg="mod">
          <ac:chgData name="Lloyd Dreibelbis" userId="8d1a502c7ff95d1c" providerId="LiveId" clId="{84FF5590-B5F2-4FB6-8731-1A2F11E636BB}" dt="2022-01-10T19:12:08.404" v="821" actId="113"/>
          <ac:spMkLst>
            <pc:docMk/>
            <pc:sldMk cId="3644535732" sldId="268"/>
            <ac:spMk id="3" creationId="{124928F8-DD87-4B73-892C-76416511DB73}"/>
          </ac:spMkLst>
        </pc:spChg>
      </pc:sldChg>
      <pc:sldChg chg="modSp new mod modAnim">
        <pc:chgData name="Lloyd Dreibelbis" userId="8d1a502c7ff95d1c" providerId="LiveId" clId="{84FF5590-B5F2-4FB6-8731-1A2F11E636BB}" dt="2022-02-16T18:59:11.519" v="10233"/>
        <pc:sldMkLst>
          <pc:docMk/>
          <pc:sldMk cId="4235622373" sldId="269"/>
        </pc:sldMkLst>
        <pc:spChg chg="mod">
          <ac:chgData name="Lloyd Dreibelbis" userId="8d1a502c7ff95d1c" providerId="LiveId" clId="{84FF5590-B5F2-4FB6-8731-1A2F11E636BB}" dt="2022-01-10T19:12:48.165" v="843" actId="20577"/>
          <ac:spMkLst>
            <pc:docMk/>
            <pc:sldMk cId="4235622373" sldId="269"/>
            <ac:spMk id="2" creationId="{60612341-2179-43FE-AB85-927FDEF978F9}"/>
          </ac:spMkLst>
        </pc:spChg>
        <pc:spChg chg="mod">
          <ac:chgData name="Lloyd Dreibelbis" userId="8d1a502c7ff95d1c" providerId="LiveId" clId="{84FF5590-B5F2-4FB6-8731-1A2F11E636BB}" dt="2022-02-16T18:58:35.342" v="10231" actId="20577"/>
          <ac:spMkLst>
            <pc:docMk/>
            <pc:sldMk cId="4235622373" sldId="269"/>
            <ac:spMk id="3" creationId="{E724BB74-881D-42EC-9238-291EFFCC461F}"/>
          </ac:spMkLst>
        </pc:spChg>
      </pc:sldChg>
      <pc:sldChg chg="modSp new mod">
        <pc:chgData name="Lloyd Dreibelbis" userId="8d1a502c7ff95d1c" providerId="LiveId" clId="{84FF5590-B5F2-4FB6-8731-1A2F11E636BB}" dt="2022-01-10T19:21:03.182" v="2166" actId="20577"/>
        <pc:sldMkLst>
          <pc:docMk/>
          <pc:sldMk cId="655562556" sldId="270"/>
        </pc:sldMkLst>
        <pc:spChg chg="mod">
          <ac:chgData name="Lloyd Dreibelbis" userId="8d1a502c7ff95d1c" providerId="LiveId" clId="{84FF5590-B5F2-4FB6-8731-1A2F11E636BB}" dt="2022-01-10T19:17:11.092" v="1505" actId="20577"/>
          <ac:spMkLst>
            <pc:docMk/>
            <pc:sldMk cId="655562556" sldId="270"/>
            <ac:spMk id="2" creationId="{950ED330-8E15-460C-B929-EFD58E6D62F3}"/>
          </ac:spMkLst>
        </pc:spChg>
        <pc:spChg chg="mod">
          <ac:chgData name="Lloyd Dreibelbis" userId="8d1a502c7ff95d1c" providerId="LiveId" clId="{84FF5590-B5F2-4FB6-8731-1A2F11E636BB}" dt="2022-01-10T19:18:46.276" v="1803" actId="20577"/>
          <ac:spMkLst>
            <pc:docMk/>
            <pc:sldMk cId="655562556" sldId="270"/>
            <ac:spMk id="3" creationId="{EB124212-0828-4007-AD4A-3824B32B8214}"/>
          </ac:spMkLst>
        </pc:spChg>
        <pc:spChg chg="mod">
          <ac:chgData name="Lloyd Dreibelbis" userId="8d1a502c7ff95d1c" providerId="LiveId" clId="{84FF5590-B5F2-4FB6-8731-1A2F11E636BB}" dt="2022-01-10T19:18:35.576" v="1796" actId="20577"/>
          <ac:spMkLst>
            <pc:docMk/>
            <pc:sldMk cId="655562556" sldId="270"/>
            <ac:spMk id="4" creationId="{FB3C2361-D123-40FB-AFB7-6A5AB706FBE7}"/>
          </ac:spMkLst>
        </pc:spChg>
        <pc:spChg chg="mod">
          <ac:chgData name="Lloyd Dreibelbis" userId="8d1a502c7ff95d1c" providerId="LiveId" clId="{84FF5590-B5F2-4FB6-8731-1A2F11E636BB}" dt="2022-01-10T19:18:57.503" v="1827" actId="20577"/>
          <ac:spMkLst>
            <pc:docMk/>
            <pc:sldMk cId="655562556" sldId="270"/>
            <ac:spMk id="5" creationId="{2D26B4C8-F5EF-4D51-AD16-AFE201F484FF}"/>
          </ac:spMkLst>
        </pc:spChg>
        <pc:spChg chg="mod">
          <ac:chgData name="Lloyd Dreibelbis" userId="8d1a502c7ff95d1c" providerId="LiveId" clId="{84FF5590-B5F2-4FB6-8731-1A2F11E636BB}" dt="2022-01-10T19:21:03.182" v="2166" actId="20577"/>
          <ac:spMkLst>
            <pc:docMk/>
            <pc:sldMk cId="655562556" sldId="270"/>
            <ac:spMk id="6" creationId="{2958D75D-4DC8-404D-B9C7-DBD20731FE16}"/>
          </ac:spMkLst>
        </pc:spChg>
      </pc:sldChg>
      <pc:sldChg chg="modSp new mod">
        <pc:chgData name="Lloyd Dreibelbis" userId="8d1a502c7ff95d1c" providerId="LiveId" clId="{84FF5590-B5F2-4FB6-8731-1A2F11E636BB}" dt="2022-01-12T19:37:14.949" v="9211" actId="255"/>
        <pc:sldMkLst>
          <pc:docMk/>
          <pc:sldMk cId="4161814312" sldId="271"/>
        </pc:sldMkLst>
        <pc:spChg chg="mod">
          <ac:chgData name="Lloyd Dreibelbis" userId="8d1a502c7ff95d1c" providerId="LiveId" clId="{84FF5590-B5F2-4FB6-8731-1A2F11E636BB}" dt="2022-01-12T19:37:14.949" v="9211" actId="255"/>
          <ac:spMkLst>
            <pc:docMk/>
            <pc:sldMk cId="4161814312" sldId="271"/>
            <ac:spMk id="2" creationId="{20B0D8F2-7B12-4F94-91A0-AECFE38A8E97}"/>
          </ac:spMkLst>
        </pc:spChg>
        <pc:spChg chg="mod">
          <ac:chgData name="Lloyd Dreibelbis" userId="8d1a502c7ff95d1c" providerId="LiveId" clId="{84FF5590-B5F2-4FB6-8731-1A2F11E636BB}" dt="2022-01-12T19:35:46.705" v="9154" actId="20577"/>
          <ac:spMkLst>
            <pc:docMk/>
            <pc:sldMk cId="4161814312" sldId="271"/>
            <ac:spMk id="3" creationId="{6C900775-2D05-41CC-862C-841E858F246B}"/>
          </ac:spMkLst>
        </pc:spChg>
      </pc:sldChg>
      <pc:sldChg chg="addSp delSp modSp new mod">
        <pc:chgData name="Lloyd Dreibelbis" userId="8d1a502c7ff95d1c" providerId="LiveId" clId="{84FF5590-B5F2-4FB6-8731-1A2F11E636BB}" dt="2022-01-12T19:43:58.176" v="9250" actId="27636"/>
        <pc:sldMkLst>
          <pc:docMk/>
          <pc:sldMk cId="3360603249" sldId="272"/>
        </pc:sldMkLst>
        <pc:spChg chg="mod">
          <ac:chgData name="Lloyd Dreibelbis" userId="8d1a502c7ff95d1c" providerId="LiveId" clId="{84FF5590-B5F2-4FB6-8731-1A2F11E636BB}" dt="2022-01-10T19:25:14.362" v="2842" actId="20577"/>
          <ac:spMkLst>
            <pc:docMk/>
            <pc:sldMk cId="3360603249" sldId="272"/>
            <ac:spMk id="2" creationId="{465A0C9E-B9B3-476F-AC94-1F83CFC359B7}"/>
          </ac:spMkLst>
        </pc:spChg>
        <pc:spChg chg="mod">
          <ac:chgData name="Lloyd Dreibelbis" userId="8d1a502c7ff95d1c" providerId="LiveId" clId="{84FF5590-B5F2-4FB6-8731-1A2F11E636BB}" dt="2022-01-12T19:43:53.176" v="9247" actId="14100"/>
          <ac:spMkLst>
            <pc:docMk/>
            <pc:sldMk cId="3360603249" sldId="272"/>
            <ac:spMk id="3" creationId="{069240DC-416D-409C-A6BD-30A45CCBDB0D}"/>
          </ac:spMkLst>
        </pc:spChg>
        <pc:spChg chg="mod">
          <ac:chgData name="Lloyd Dreibelbis" userId="8d1a502c7ff95d1c" providerId="LiveId" clId="{84FF5590-B5F2-4FB6-8731-1A2F11E636BB}" dt="2022-01-12T19:43:58.176" v="9250" actId="27636"/>
          <ac:spMkLst>
            <pc:docMk/>
            <pc:sldMk cId="3360603249" sldId="272"/>
            <ac:spMk id="4" creationId="{7C941171-46DA-4876-A9BA-219528432945}"/>
          </ac:spMkLst>
        </pc:spChg>
        <pc:spChg chg="del mod">
          <ac:chgData name="Lloyd Dreibelbis" userId="8d1a502c7ff95d1c" providerId="LiveId" clId="{84FF5590-B5F2-4FB6-8731-1A2F11E636BB}" dt="2022-01-10T19:28:53.139" v="3280" actId="21"/>
          <ac:spMkLst>
            <pc:docMk/>
            <pc:sldMk cId="3360603249" sldId="272"/>
            <ac:spMk id="5" creationId="{E692E4A1-B9BC-4DD6-8577-9D10E916666A}"/>
          </ac:spMkLst>
        </pc:spChg>
        <pc:spChg chg="del mod">
          <ac:chgData name="Lloyd Dreibelbis" userId="8d1a502c7ff95d1c" providerId="LiveId" clId="{84FF5590-B5F2-4FB6-8731-1A2F11E636BB}" dt="2022-01-12T19:42:57.991" v="9212" actId="931"/>
          <ac:spMkLst>
            <pc:docMk/>
            <pc:sldMk cId="3360603249" sldId="272"/>
            <ac:spMk id="6" creationId="{FB853542-541E-4772-9BF9-4B221C61A316}"/>
          </ac:spMkLst>
        </pc:spChg>
        <pc:picChg chg="add mod">
          <ac:chgData name="Lloyd Dreibelbis" userId="8d1a502c7ff95d1c" providerId="LiveId" clId="{84FF5590-B5F2-4FB6-8731-1A2F11E636BB}" dt="2022-01-12T19:43:02.265" v="9215" actId="14100"/>
          <ac:picMkLst>
            <pc:docMk/>
            <pc:sldMk cId="3360603249" sldId="272"/>
            <ac:picMk id="7" creationId="{B4DF9722-444F-4464-9736-6AC5604565C3}"/>
          </ac:picMkLst>
        </pc:picChg>
      </pc:sldChg>
      <pc:sldChg chg="addSp delSp modSp new mod">
        <pc:chgData name="Lloyd Dreibelbis" userId="8d1a502c7ff95d1c" providerId="LiveId" clId="{84FF5590-B5F2-4FB6-8731-1A2F11E636BB}" dt="2022-01-24T18:58:20.977" v="9514" actId="33524"/>
        <pc:sldMkLst>
          <pc:docMk/>
          <pc:sldMk cId="1638874737" sldId="273"/>
        </pc:sldMkLst>
        <pc:spChg chg="mod">
          <ac:chgData name="Lloyd Dreibelbis" userId="8d1a502c7ff95d1c" providerId="LiveId" clId="{84FF5590-B5F2-4FB6-8731-1A2F11E636BB}" dt="2022-01-10T19:29:56.651" v="3314" actId="20577"/>
          <ac:spMkLst>
            <pc:docMk/>
            <pc:sldMk cId="1638874737" sldId="273"/>
            <ac:spMk id="2" creationId="{E8F00AB8-CF20-4486-965D-C6748EFBE319}"/>
          </ac:spMkLst>
        </pc:spChg>
        <pc:spChg chg="mod">
          <ac:chgData name="Lloyd Dreibelbis" userId="8d1a502c7ff95d1c" providerId="LiveId" clId="{84FF5590-B5F2-4FB6-8731-1A2F11E636BB}" dt="2022-01-24T18:58:20.977" v="9514" actId="33524"/>
          <ac:spMkLst>
            <pc:docMk/>
            <pc:sldMk cId="1638874737" sldId="273"/>
            <ac:spMk id="3" creationId="{E61F8521-3E19-4505-B8BE-26D48EF614A8}"/>
          </ac:spMkLst>
        </pc:spChg>
        <pc:picChg chg="add del mod">
          <ac:chgData name="Lloyd Dreibelbis" userId="8d1a502c7ff95d1c" providerId="LiveId" clId="{84FF5590-B5F2-4FB6-8731-1A2F11E636BB}" dt="2022-01-12T19:55:51.429" v="9258" actId="21"/>
          <ac:picMkLst>
            <pc:docMk/>
            <pc:sldMk cId="1638874737" sldId="273"/>
            <ac:picMk id="5" creationId="{B7341631-31AC-4719-B08E-11B555031904}"/>
          </ac:picMkLst>
        </pc:picChg>
        <pc:picChg chg="add mod">
          <ac:chgData name="Lloyd Dreibelbis" userId="8d1a502c7ff95d1c" providerId="LiveId" clId="{84FF5590-B5F2-4FB6-8731-1A2F11E636BB}" dt="2022-01-12T19:56:02.831" v="9261" actId="14100"/>
          <ac:picMkLst>
            <pc:docMk/>
            <pc:sldMk cId="1638874737" sldId="273"/>
            <ac:picMk id="7" creationId="{7EED1A3F-D5E1-4E0C-BA83-AF597F8281E8}"/>
          </ac:picMkLst>
        </pc:picChg>
      </pc:sldChg>
      <pc:sldChg chg="addSp modSp new mod modClrScheme chgLayout">
        <pc:chgData name="Lloyd Dreibelbis" userId="8d1a502c7ff95d1c" providerId="LiveId" clId="{84FF5590-B5F2-4FB6-8731-1A2F11E636BB}" dt="2022-01-12T20:02:05.057" v="9307" actId="20577"/>
        <pc:sldMkLst>
          <pc:docMk/>
          <pc:sldMk cId="280950876" sldId="274"/>
        </pc:sldMkLst>
        <pc:spChg chg="add mod">
          <ac:chgData name="Lloyd Dreibelbis" userId="8d1a502c7ff95d1c" providerId="LiveId" clId="{84FF5590-B5F2-4FB6-8731-1A2F11E636BB}" dt="2022-01-12T20:02:05.057" v="9307" actId="20577"/>
          <ac:spMkLst>
            <pc:docMk/>
            <pc:sldMk cId="280950876" sldId="274"/>
            <ac:spMk id="2" creationId="{3E52FF8C-0D82-4809-9166-62FFFFB20862}"/>
          </ac:spMkLst>
        </pc:spChg>
        <pc:spChg chg="add mod">
          <ac:chgData name="Lloyd Dreibelbis" userId="8d1a502c7ff95d1c" providerId="LiveId" clId="{84FF5590-B5F2-4FB6-8731-1A2F11E636BB}" dt="2022-01-10T19:33:15.631" v="3715" actId="20577"/>
          <ac:spMkLst>
            <pc:docMk/>
            <pc:sldMk cId="280950876" sldId="274"/>
            <ac:spMk id="3" creationId="{A5B642C3-5893-4419-AD90-3E2BFCBB4F98}"/>
          </ac:spMkLst>
        </pc:spChg>
        <pc:spChg chg="add mod">
          <ac:chgData name="Lloyd Dreibelbis" userId="8d1a502c7ff95d1c" providerId="LiveId" clId="{84FF5590-B5F2-4FB6-8731-1A2F11E636BB}" dt="2022-01-10T19:33:21.779" v="3726" actId="20577"/>
          <ac:spMkLst>
            <pc:docMk/>
            <pc:sldMk cId="280950876" sldId="274"/>
            <ac:spMk id="4" creationId="{CF998763-B72A-41FC-B938-E0FFE2F678E0}"/>
          </ac:spMkLst>
        </pc:spChg>
        <pc:spChg chg="add mod">
          <ac:chgData name="Lloyd Dreibelbis" userId="8d1a502c7ff95d1c" providerId="LiveId" clId="{84FF5590-B5F2-4FB6-8731-1A2F11E636BB}" dt="2022-01-10T19:33:28.027" v="3736" actId="20577"/>
          <ac:spMkLst>
            <pc:docMk/>
            <pc:sldMk cId="280950876" sldId="274"/>
            <ac:spMk id="5" creationId="{9480A721-A955-4290-913C-BB39CCE914F8}"/>
          </ac:spMkLst>
        </pc:spChg>
        <pc:spChg chg="add mod">
          <ac:chgData name="Lloyd Dreibelbis" userId="8d1a502c7ff95d1c" providerId="LiveId" clId="{84FF5590-B5F2-4FB6-8731-1A2F11E636BB}" dt="2022-01-12T18:39:10.239" v="8781" actId="113"/>
          <ac:spMkLst>
            <pc:docMk/>
            <pc:sldMk cId="280950876" sldId="274"/>
            <ac:spMk id="6" creationId="{47BAB312-56C8-45EA-B1A6-89DD860890B1}"/>
          </ac:spMkLst>
        </pc:spChg>
        <pc:spChg chg="add mod">
          <ac:chgData name="Lloyd Dreibelbis" userId="8d1a502c7ff95d1c" providerId="LiveId" clId="{84FF5590-B5F2-4FB6-8731-1A2F11E636BB}" dt="2022-01-12T18:39:21.274" v="8782" actId="113"/>
          <ac:spMkLst>
            <pc:docMk/>
            <pc:sldMk cId="280950876" sldId="274"/>
            <ac:spMk id="7" creationId="{FA08754D-B5D4-4297-86AF-2847558F341E}"/>
          </ac:spMkLst>
        </pc:spChg>
        <pc:spChg chg="add mod">
          <ac:chgData name="Lloyd Dreibelbis" userId="8d1a502c7ff95d1c" providerId="LiveId" clId="{84FF5590-B5F2-4FB6-8731-1A2F11E636BB}" dt="2022-01-12T18:39:30.248" v="8783" actId="113"/>
          <ac:spMkLst>
            <pc:docMk/>
            <pc:sldMk cId="280950876" sldId="274"/>
            <ac:spMk id="8" creationId="{0313DC4E-5364-479B-948D-BAB1C4AE55FB}"/>
          </ac:spMkLst>
        </pc:spChg>
      </pc:sldChg>
      <pc:sldChg chg="addSp modSp new mod modClrScheme modAnim chgLayout">
        <pc:chgData name="Lloyd Dreibelbis" userId="8d1a502c7ff95d1c" providerId="LiveId" clId="{84FF5590-B5F2-4FB6-8731-1A2F11E636BB}" dt="2022-01-12T18:36:32.609" v="8774"/>
        <pc:sldMkLst>
          <pc:docMk/>
          <pc:sldMk cId="131033684" sldId="275"/>
        </pc:sldMkLst>
        <pc:spChg chg="add mod">
          <ac:chgData name="Lloyd Dreibelbis" userId="8d1a502c7ff95d1c" providerId="LiveId" clId="{84FF5590-B5F2-4FB6-8731-1A2F11E636BB}" dt="2022-01-10T19:35:01.892" v="3783" actId="5793"/>
          <ac:spMkLst>
            <pc:docMk/>
            <pc:sldMk cId="131033684" sldId="275"/>
            <ac:spMk id="2" creationId="{753898C3-A495-4D61-91BF-CD527C530F7C}"/>
          </ac:spMkLst>
        </pc:spChg>
        <pc:spChg chg="add mod">
          <ac:chgData name="Lloyd Dreibelbis" userId="8d1a502c7ff95d1c" providerId="LiveId" clId="{84FF5590-B5F2-4FB6-8731-1A2F11E636BB}" dt="2022-01-10T19:37:47.807" v="4219" actId="20577"/>
          <ac:spMkLst>
            <pc:docMk/>
            <pc:sldMk cId="131033684" sldId="275"/>
            <ac:spMk id="3" creationId="{F04740D7-5966-4C77-BF83-B20A64719DFA}"/>
          </ac:spMkLst>
        </pc:spChg>
      </pc:sldChg>
      <pc:sldChg chg="modSp new mod modAnim">
        <pc:chgData name="Lloyd Dreibelbis" userId="8d1a502c7ff95d1c" providerId="LiveId" clId="{84FF5590-B5F2-4FB6-8731-1A2F11E636BB}" dt="2022-01-12T18:45:06.764" v="8811" actId="20577"/>
        <pc:sldMkLst>
          <pc:docMk/>
          <pc:sldMk cId="200929939" sldId="276"/>
        </pc:sldMkLst>
        <pc:spChg chg="mod">
          <ac:chgData name="Lloyd Dreibelbis" userId="8d1a502c7ff95d1c" providerId="LiveId" clId="{84FF5590-B5F2-4FB6-8731-1A2F11E636BB}" dt="2022-01-10T19:39:17.243" v="4326" actId="20577"/>
          <ac:spMkLst>
            <pc:docMk/>
            <pc:sldMk cId="200929939" sldId="276"/>
            <ac:spMk id="2" creationId="{AEEA69DA-82D4-4174-8C2E-EFA5FBC229C6}"/>
          </ac:spMkLst>
        </pc:spChg>
        <pc:spChg chg="mod">
          <ac:chgData name="Lloyd Dreibelbis" userId="8d1a502c7ff95d1c" providerId="LiveId" clId="{84FF5590-B5F2-4FB6-8731-1A2F11E636BB}" dt="2022-01-12T18:45:06.764" v="8811" actId="20577"/>
          <ac:spMkLst>
            <pc:docMk/>
            <pc:sldMk cId="200929939" sldId="276"/>
            <ac:spMk id="3" creationId="{8868D118-3D1D-4780-9AFA-BC61AA759B42}"/>
          </ac:spMkLst>
        </pc:spChg>
      </pc:sldChg>
      <pc:sldChg chg="modSp new mod">
        <pc:chgData name="Lloyd Dreibelbis" userId="8d1a502c7ff95d1c" providerId="LiveId" clId="{84FF5590-B5F2-4FB6-8731-1A2F11E636BB}" dt="2022-01-11T17:42:58.579" v="6004" actId="1076"/>
        <pc:sldMkLst>
          <pc:docMk/>
          <pc:sldMk cId="2810615471" sldId="277"/>
        </pc:sldMkLst>
        <pc:spChg chg="mod">
          <ac:chgData name="Lloyd Dreibelbis" userId="8d1a502c7ff95d1c" providerId="LiveId" clId="{84FF5590-B5F2-4FB6-8731-1A2F11E636BB}" dt="2022-01-11T17:33:30.804" v="4748" actId="20577"/>
          <ac:spMkLst>
            <pc:docMk/>
            <pc:sldMk cId="2810615471" sldId="277"/>
            <ac:spMk id="2" creationId="{44A441E6-4EDF-46AD-BF4F-34D299C3ECA7}"/>
          </ac:spMkLst>
        </pc:spChg>
        <pc:spChg chg="mod">
          <ac:chgData name="Lloyd Dreibelbis" userId="8d1a502c7ff95d1c" providerId="LiveId" clId="{84FF5590-B5F2-4FB6-8731-1A2F11E636BB}" dt="2022-01-11T17:42:58.579" v="6004" actId="1076"/>
          <ac:spMkLst>
            <pc:docMk/>
            <pc:sldMk cId="2810615471" sldId="277"/>
            <ac:spMk id="3" creationId="{EC95AA5D-5356-45F9-9407-A4C95F22D679}"/>
          </ac:spMkLst>
        </pc:spChg>
      </pc:sldChg>
      <pc:sldChg chg="modSp new mod">
        <pc:chgData name="Lloyd Dreibelbis" userId="8d1a502c7ff95d1c" providerId="LiveId" clId="{84FF5590-B5F2-4FB6-8731-1A2F11E636BB}" dt="2022-01-11T17:46:05.442" v="6605" actId="20577"/>
        <pc:sldMkLst>
          <pc:docMk/>
          <pc:sldMk cId="2619804987" sldId="278"/>
        </pc:sldMkLst>
        <pc:spChg chg="mod">
          <ac:chgData name="Lloyd Dreibelbis" userId="8d1a502c7ff95d1c" providerId="LiveId" clId="{84FF5590-B5F2-4FB6-8731-1A2F11E636BB}" dt="2022-01-11T17:43:50.028" v="6031" actId="20577"/>
          <ac:spMkLst>
            <pc:docMk/>
            <pc:sldMk cId="2619804987" sldId="278"/>
            <ac:spMk id="2" creationId="{7B3E63D4-CE8F-42A5-9F8B-FD61EDC409F4}"/>
          </ac:spMkLst>
        </pc:spChg>
        <pc:spChg chg="mod">
          <ac:chgData name="Lloyd Dreibelbis" userId="8d1a502c7ff95d1c" providerId="LiveId" clId="{84FF5590-B5F2-4FB6-8731-1A2F11E636BB}" dt="2022-01-11T17:46:05.442" v="6605" actId="20577"/>
          <ac:spMkLst>
            <pc:docMk/>
            <pc:sldMk cId="2619804987" sldId="278"/>
            <ac:spMk id="3" creationId="{C70B0C84-D437-420A-A1B1-6AAF26D920CE}"/>
          </ac:spMkLst>
        </pc:spChg>
      </pc:sldChg>
      <pc:sldChg chg="modSp new mod ord modAnim">
        <pc:chgData name="Lloyd Dreibelbis" userId="8d1a502c7ff95d1c" providerId="LiveId" clId="{84FF5590-B5F2-4FB6-8731-1A2F11E636BB}" dt="2022-01-24T20:56:51.929" v="10059" actId="20577"/>
        <pc:sldMkLst>
          <pc:docMk/>
          <pc:sldMk cId="360905720" sldId="279"/>
        </pc:sldMkLst>
        <pc:spChg chg="mod">
          <ac:chgData name="Lloyd Dreibelbis" userId="8d1a502c7ff95d1c" providerId="LiveId" clId="{84FF5590-B5F2-4FB6-8731-1A2F11E636BB}" dt="2022-01-12T20:15:24.869" v="9340" actId="255"/>
          <ac:spMkLst>
            <pc:docMk/>
            <pc:sldMk cId="360905720" sldId="279"/>
            <ac:spMk id="2" creationId="{1F23A56E-C78B-4004-A5B6-7C8F736087EF}"/>
          </ac:spMkLst>
        </pc:spChg>
        <pc:spChg chg="mod">
          <ac:chgData name="Lloyd Dreibelbis" userId="8d1a502c7ff95d1c" providerId="LiveId" clId="{84FF5590-B5F2-4FB6-8731-1A2F11E636BB}" dt="2022-01-24T20:56:51.929" v="10059" actId="20577"/>
          <ac:spMkLst>
            <pc:docMk/>
            <pc:sldMk cId="360905720" sldId="279"/>
            <ac:spMk id="3" creationId="{A5FEFC37-8C4E-4A8F-B6DB-213FE6CA9DE4}"/>
          </ac:spMkLst>
        </pc:spChg>
      </pc:sldChg>
      <pc:sldChg chg="addSp delSp modSp new mod modClrScheme modAnim chgLayout">
        <pc:chgData name="Lloyd Dreibelbis" userId="8d1a502c7ff95d1c" providerId="LiveId" clId="{84FF5590-B5F2-4FB6-8731-1A2F11E636BB}" dt="2022-01-24T20:28:16.083" v="9762" actId="20577"/>
        <pc:sldMkLst>
          <pc:docMk/>
          <pc:sldMk cId="3764809366" sldId="280"/>
        </pc:sldMkLst>
        <pc:spChg chg="del mod ord">
          <ac:chgData name="Lloyd Dreibelbis" userId="8d1a502c7ff95d1c" providerId="LiveId" clId="{84FF5590-B5F2-4FB6-8731-1A2F11E636BB}" dt="2022-01-11T18:00:58.286" v="7368" actId="700"/>
          <ac:spMkLst>
            <pc:docMk/>
            <pc:sldMk cId="3764809366" sldId="280"/>
            <ac:spMk id="2" creationId="{38861C34-450E-458E-A954-9CFC342A04AE}"/>
          </ac:spMkLst>
        </pc:spChg>
        <pc:spChg chg="del mod ord">
          <ac:chgData name="Lloyd Dreibelbis" userId="8d1a502c7ff95d1c" providerId="LiveId" clId="{84FF5590-B5F2-4FB6-8731-1A2F11E636BB}" dt="2022-01-11T18:00:58.286" v="7368" actId="700"/>
          <ac:spMkLst>
            <pc:docMk/>
            <pc:sldMk cId="3764809366" sldId="280"/>
            <ac:spMk id="3" creationId="{8FEDB6A2-011D-4121-AB05-F4743FCFF17F}"/>
          </ac:spMkLst>
        </pc:spChg>
        <pc:spChg chg="add del mod ord">
          <ac:chgData name="Lloyd Dreibelbis" userId="8d1a502c7ff95d1c" providerId="LiveId" clId="{84FF5590-B5F2-4FB6-8731-1A2F11E636BB}" dt="2022-01-11T18:01:05.707" v="7369" actId="700"/>
          <ac:spMkLst>
            <pc:docMk/>
            <pc:sldMk cId="3764809366" sldId="280"/>
            <ac:spMk id="4" creationId="{2749A48C-D22D-4A51-89F9-FC24418A3A7A}"/>
          </ac:spMkLst>
        </pc:spChg>
        <pc:spChg chg="add del mod ord">
          <ac:chgData name="Lloyd Dreibelbis" userId="8d1a502c7ff95d1c" providerId="LiveId" clId="{84FF5590-B5F2-4FB6-8731-1A2F11E636BB}" dt="2022-01-11T18:01:05.707" v="7369" actId="700"/>
          <ac:spMkLst>
            <pc:docMk/>
            <pc:sldMk cId="3764809366" sldId="280"/>
            <ac:spMk id="5" creationId="{1A5FBE1F-2C54-4798-A0C6-80F7A3A2EAF9}"/>
          </ac:spMkLst>
        </pc:spChg>
        <pc:spChg chg="add mod ord">
          <ac:chgData name="Lloyd Dreibelbis" userId="8d1a502c7ff95d1c" providerId="LiveId" clId="{84FF5590-B5F2-4FB6-8731-1A2F11E636BB}" dt="2022-01-12T20:15:50.585" v="9357" actId="20577"/>
          <ac:spMkLst>
            <pc:docMk/>
            <pc:sldMk cId="3764809366" sldId="280"/>
            <ac:spMk id="6" creationId="{0D0C235A-0432-4ED0-9E5C-746615C1C8A6}"/>
          </ac:spMkLst>
        </pc:spChg>
        <pc:spChg chg="add mod ord">
          <ac:chgData name="Lloyd Dreibelbis" userId="8d1a502c7ff95d1c" providerId="LiveId" clId="{84FF5590-B5F2-4FB6-8731-1A2F11E636BB}" dt="2022-01-24T20:28:16.083" v="9762" actId="20577"/>
          <ac:spMkLst>
            <pc:docMk/>
            <pc:sldMk cId="3764809366" sldId="280"/>
            <ac:spMk id="7" creationId="{E33BA82E-01BD-41AF-8A85-4DC578D227F6}"/>
          </ac:spMkLst>
        </pc:spChg>
      </pc:sldChg>
      <pc:sldChg chg="addSp delSp modSp new mod modClrScheme chgLayout">
        <pc:chgData name="Lloyd Dreibelbis" userId="8d1a502c7ff95d1c" providerId="LiveId" clId="{84FF5590-B5F2-4FB6-8731-1A2F11E636BB}" dt="2022-01-24T20:55:04.899" v="10010" actId="5793"/>
        <pc:sldMkLst>
          <pc:docMk/>
          <pc:sldMk cId="854825704" sldId="281"/>
        </pc:sldMkLst>
        <pc:spChg chg="add mod ord">
          <ac:chgData name="Lloyd Dreibelbis" userId="8d1a502c7ff95d1c" providerId="LiveId" clId="{84FF5590-B5F2-4FB6-8731-1A2F11E636BB}" dt="2022-01-12T20:21:57.573" v="9509" actId="700"/>
          <ac:spMkLst>
            <pc:docMk/>
            <pc:sldMk cId="854825704" sldId="281"/>
            <ac:spMk id="2" creationId="{AF6A20D1-ABE4-4298-BCA9-08470A68CB57}"/>
          </ac:spMkLst>
        </pc:spChg>
        <pc:spChg chg="add mod ord">
          <ac:chgData name="Lloyd Dreibelbis" userId="8d1a502c7ff95d1c" providerId="LiveId" clId="{84FF5590-B5F2-4FB6-8731-1A2F11E636BB}" dt="2022-01-24T20:55:04.899" v="10010" actId="5793"/>
          <ac:spMkLst>
            <pc:docMk/>
            <pc:sldMk cId="854825704" sldId="281"/>
            <ac:spMk id="3" creationId="{4BD07A06-2265-4A92-B018-8C36E85E2EF8}"/>
          </ac:spMkLst>
        </pc:spChg>
        <pc:spChg chg="add del mod ord">
          <ac:chgData name="Lloyd Dreibelbis" userId="8d1a502c7ff95d1c" providerId="LiveId" clId="{84FF5590-B5F2-4FB6-8731-1A2F11E636BB}" dt="2022-01-12T20:26:20.192" v="9510" actId="931"/>
          <ac:spMkLst>
            <pc:docMk/>
            <pc:sldMk cId="854825704" sldId="281"/>
            <ac:spMk id="4" creationId="{23B1B7D5-C8DC-43B4-B976-E43CD554FC36}"/>
          </ac:spMkLst>
        </pc:spChg>
        <pc:picChg chg="add mod">
          <ac:chgData name="Lloyd Dreibelbis" userId="8d1a502c7ff95d1c" providerId="LiveId" clId="{84FF5590-B5F2-4FB6-8731-1A2F11E636BB}" dt="2022-01-12T20:26:26.221" v="9513" actId="14100"/>
          <ac:picMkLst>
            <pc:docMk/>
            <pc:sldMk cId="854825704" sldId="281"/>
            <ac:picMk id="6" creationId="{36ED7AF4-EB1B-4B14-AC5A-EA717C6A828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706329-274E-47FE-95A6-D1D73D83D4F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95046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706329-274E-47FE-95A6-D1D73D83D4FC}"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81231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8706329-274E-47FE-95A6-D1D73D83D4F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229764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8706329-274E-47FE-95A6-D1D73D83D4F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3BB3-3485-406A-B16A-BC749E0B621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4729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706329-274E-47FE-95A6-D1D73D83D4F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62646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706329-274E-47FE-95A6-D1D73D83D4FC}" type="datetimeFigureOut">
              <a:rPr lang="en-US" smtClean="0"/>
              <a:t>2/16/2022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3378837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706329-274E-47FE-95A6-D1D73D83D4FC}" type="datetimeFigureOut">
              <a:rPr lang="en-US" smtClean="0"/>
              <a:t>2/16/2022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308344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06329-274E-47FE-95A6-D1D73D83D4F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170074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06329-274E-47FE-95A6-D1D73D83D4F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144485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8706329-274E-47FE-95A6-D1D73D83D4F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5758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706329-274E-47FE-95A6-D1D73D83D4F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106032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706329-274E-47FE-95A6-D1D73D83D4FC}"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354552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706329-274E-47FE-95A6-D1D73D83D4FC}"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270734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8706329-274E-47FE-95A6-D1D73D83D4FC}" type="datetimeFigureOut">
              <a:rPr lang="en-US" smtClean="0"/>
              <a:t>2/16/2022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4040183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706329-274E-47FE-95A6-D1D73D83D4FC}" type="datetimeFigureOut">
              <a:rPr lang="en-US" smtClean="0"/>
              <a:t>2/16/2022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134783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8706329-274E-47FE-95A6-D1D73D83D4FC}" type="datetimeFigureOut">
              <a:rPr lang="en-US" smtClean="0"/>
              <a:t>2/16/2022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88509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706329-274E-47FE-95A6-D1D73D83D4FC}"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33BB3-3485-406A-B16A-BC749E0B6219}" type="slidenum">
              <a:rPr lang="en-US" smtClean="0"/>
              <a:t>‹#›</a:t>
            </a:fld>
            <a:endParaRPr lang="en-US"/>
          </a:p>
        </p:txBody>
      </p:sp>
    </p:spTree>
    <p:extLst>
      <p:ext uri="{BB962C8B-B14F-4D97-AF65-F5344CB8AC3E}">
        <p14:creationId xmlns:p14="http://schemas.microsoft.com/office/powerpoint/2010/main" val="144769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8706329-274E-47FE-95A6-D1D73D83D4FC}" type="datetimeFigureOut">
              <a:rPr lang="en-US" smtClean="0"/>
              <a:t>2/16/2022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3933BB3-3485-406A-B16A-BC749E0B6219}" type="slidenum">
              <a:rPr lang="en-US" smtClean="0"/>
              <a:t>‹#›</a:t>
            </a:fld>
            <a:endParaRPr lang="en-US"/>
          </a:p>
        </p:txBody>
      </p:sp>
    </p:spTree>
    <p:extLst>
      <p:ext uri="{BB962C8B-B14F-4D97-AF65-F5344CB8AC3E}">
        <p14:creationId xmlns:p14="http://schemas.microsoft.com/office/powerpoint/2010/main" val="21906702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crdownload"/><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2.jp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7.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jpg"/><Relationship Id="rId4" Type="http://schemas.openxmlformats.org/officeDocument/2006/relationships/image" Target="../media/image3.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crdownload"/><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descr="Hand with a gavel">
            <a:extLst>
              <a:ext uri="{FF2B5EF4-FFF2-40B4-BE49-F238E27FC236}">
                <a16:creationId xmlns:a16="http://schemas.microsoft.com/office/drawing/2014/main" id="{3BDB01D9-3E4C-495D-9F2D-7AA3A1B65C41}"/>
              </a:ext>
            </a:extLst>
          </p:cNvPr>
          <p:cNvPicPr>
            <a:picLocks noChangeAspect="1"/>
          </p:cNvPicPr>
          <p:nvPr/>
        </p:nvPicPr>
        <p:blipFill rotWithShape="1">
          <a:blip r:embed="rId3">
            <a:extLst>
              <a:ext uri="{28A0092B-C50C-407E-A947-70E740481C1C}">
                <a14:useLocalDpi xmlns:a14="http://schemas.microsoft.com/office/drawing/2010/main" val="0"/>
              </a:ext>
            </a:extLst>
          </a:blip>
          <a:srcRect t="21630" r="-1" b="16681"/>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A4A244-4D4E-4FF8-9A7A-60AF2C97CBA5}"/>
              </a:ext>
            </a:extLst>
          </p:cNvPr>
          <p:cNvSpPr>
            <a:spLocks noGrp="1"/>
          </p:cNvSpPr>
          <p:nvPr>
            <p:ph type="ctrTitle"/>
          </p:nvPr>
        </p:nvSpPr>
        <p:spPr>
          <a:xfrm>
            <a:off x="405395" y="4937292"/>
            <a:ext cx="10407602" cy="868026"/>
          </a:xfrm>
        </p:spPr>
        <p:txBody>
          <a:bodyPr>
            <a:normAutofit fontScale="90000"/>
          </a:bodyPr>
          <a:lstStyle/>
          <a:p>
            <a:br>
              <a:rPr lang="en-US" sz="4400" dirty="0">
                <a:solidFill>
                  <a:schemeClr val="tx2">
                    <a:lumMod val="40000"/>
                    <a:lumOff val="60000"/>
                  </a:schemeClr>
                </a:solidFill>
              </a:rPr>
            </a:br>
            <a:br>
              <a:rPr lang="en-US" sz="4400" dirty="0">
                <a:solidFill>
                  <a:schemeClr val="tx2">
                    <a:lumMod val="40000"/>
                    <a:lumOff val="60000"/>
                  </a:schemeClr>
                </a:solidFill>
              </a:rPr>
            </a:br>
            <a:br>
              <a:rPr lang="en-US" sz="4400" dirty="0">
                <a:solidFill>
                  <a:schemeClr val="tx2">
                    <a:lumMod val="40000"/>
                    <a:lumOff val="60000"/>
                  </a:schemeClr>
                </a:solidFill>
              </a:rPr>
            </a:br>
            <a:br>
              <a:rPr lang="en-US" sz="4400" dirty="0">
                <a:solidFill>
                  <a:schemeClr val="tx2">
                    <a:lumMod val="40000"/>
                    <a:lumOff val="60000"/>
                  </a:schemeClr>
                </a:solidFill>
              </a:rPr>
            </a:br>
            <a:br>
              <a:rPr lang="en-US" sz="4400" dirty="0">
                <a:solidFill>
                  <a:schemeClr val="tx2">
                    <a:lumMod val="40000"/>
                    <a:lumOff val="60000"/>
                  </a:schemeClr>
                </a:solidFill>
              </a:rPr>
            </a:br>
            <a:br>
              <a:rPr lang="en-US" sz="1200" dirty="0">
                <a:solidFill>
                  <a:schemeClr val="tx2">
                    <a:lumMod val="40000"/>
                    <a:lumOff val="60000"/>
                  </a:schemeClr>
                </a:solidFill>
              </a:rPr>
            </a:br>
            <a:r>
              <a:rPr lang="en-US" sz="4800" dirty="0">
                <a:solidFill>
                  <a:schemeClr val="tx2">
                    <a:lumMod val="40000"/>
                    <a:lumOff val="60000"/>
                  </a:schemeClr>
                </a:solidFill>
              </a:rPr>
              <a:t>RISK REDUCTION SEMINAR - 2022</a:t>
            </a:r>
            <a:endParaRPr lang="en-US" sz="4800" dirty="0">
              <a:solidFill>
                <a:srgbClr val="EBEBEB"/>
              </a:solidFill>
            </a:endParaRPr>
          </a:p>
        </p:txBody>
      </p:sp>
      <p:sp>
        <p:nvSpPr>
          <p:cNvPr id="3" name="Subtitle 2">
            <a:extLst>
              <a:ext uri="{FF2B5EF4-FFF2-40B4-BE49-F238E27FC236}">
                <a16:creationId xmlns:a16="http://schemas.microsoft.com/office/drawing/2014/main" id="{A3509BCD-ADAC-4749-BFB3-5D3D5977E83A}"/>
              </a:ext>
            </a:extLst>
          </p:cNvPr>
          <p:cNvSpPr>
            <a:spLocks noGrp="1"/>
          </p:cNvSpPr>
          <p:nvPr>
            <p:ph type="subTitle" idx="1"/>
          </p:nvPr>
        </p:nvSpPr>
        <p:spPr>
          <a:xfrm>
            <a:off x="636917" y="5722374"/>
            <a:ext cx="10407602" cy="487924"/>
          </a:xfrm>
        </p:spPr>
        <p:txBody>
          <a:bodyPr>
            <a:normAutofit/>
          </a:bodyPr>
          <a:lstStyle/>
          <a:p>
            <a:r>
              <a:rPr lang="en-US" dirty="0">
                <a:solidFill>
                  <a:schemeClr val="tx2">
                    <a:lumMod val="40000"/>
                    <a:lumOff val="60000"/>
                  </a:schemeClr>
                </a:solidFill>
              </a:rPr>
              <a:t>An RMS Elite properties Annual conference</a:t>
            </a:r>
          </a:p>
        </p:txBody>
      </p:sp>
      <p:pic>
        <p:nvPicPr>
          <p:cNvPr id="5" name="Picture 4" descr="Text, logo&#10;&#10;Description automatically generated with medium confidence">
            <a:extLst>
              <a:ext uri="{FF2B5EF4-FFF2-40B4-BE49-F238E27FC236}">
                <a16:creationId xmlns:a16="http://schemas.microsoft.com/office/drawing/2014/main" id="{723393C9-0AF5-4135-ACEC-C72BA4116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0613" y="5535827"/>
            <a:ext cx="1979865" cy="1117994"/>
          </a:xfrm>
          <a:prstGeom prst="rect">
            <a:avLst/>
          </a:prstGeom>
        </p:spPr>
      </p:pic>
    </p:spTree>
    <p:extLst>
      <p:ext uri="{BB962C8B-B14F-4D97-AF65-F5344CB8AC3E}">
        <p14:creationId xmlns:p14="http://schemas.microsoft.com/office/powerpoint/2010/main" val="284189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561 Law Agency Photos - Free &amp;amp; Royalty-Free Stock Photos from Dreamstime">
            <a:extLst>
              <a:ext uri="{FF2B5EF4-FFF2-40B4-BE49-F238E27FC236}">
                <a16:creationId xmlns:a16="http://schemas.microsoft.com/office/drawing/2014/main" id="{5058E3CB-0304-44B4-92CA-E3ECFCE63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798" y="1910371"/>
            <a:ext cx="762000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amily Law Rules – Rule 4: Representation - AP LAWYERS">
            <a:extLst>
              <a:ext uri="{FF2B5EF4-FFF2-40B4-BE49-F238E27FC236}">
                <a16:creationId xmlns:a16="http://schemas.microsoft.com/office/drawing/2014/main" id="{00A1D4ED-6950-45E9-8C3A-EC1EA0AA1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00" y="403131"/>
            <a:ext cx="3838575" cy="11906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4075ABC-70F6-4BEC-A3C9-E63EA812D92A}"/>
              </a:ext>
            </a:extLst>
          </p:cNvPr>
          <p:cNvSpPr>
            <a:spLocks noGrp="1"/>
          </p:cNvSpPr>
          <p:nvPr>
            <p:ph type="title" idx="4294967295"/>
          </p:nvPr>
        </p:nvSpPr>
        <p:spPr>
          <a:xfrm>
            <a:off x="0" y="452438"/>
            <a:ext cx="9404350" cy="1400175"/>
          </a:xfrm>
        </p:spPr>
        <p:txBody>
          <a:bodyPr/>
          <a:lstStyle/>
          <a:p>
            <a:r>
              <a:rPr lang="en-US" dirty="0"/>
              <a:t>                                 </a:t>
            </a:r>
            <a:r>
              <a:rPr lang="en-US" sz="6600" dirty="0"/>
              <a:t>&amp;</a:t>
            </a:r>
          </a:p>
        </p:txBody>
      </p:sp>
      <p:pic>
        <p:nvPicPr>
          <p:cNvPr id="7" name="Picture 6" descr="Text, logo&#10;&#10;Description automatically generated with medium confidence">
            <a:extLst>
              <a:ext uri="{FF2B5EF4-FFF2-40B4-BE49-F238E27FC236}">
                <a16:creationId xmlns:a16="http://schemas.microsoft.com/office/drawing/2014/main" id="{78A58ED0-1CB0-43C7-A563-FE6FC609B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6501" y="1293616"/>
            <a:ext cx="1979865" cy="1117994"/>
          </a:xfrm>
          <a:prstGeom prst="rect">
            <a:avLst/>
          </a:prstGeom>
        </p:spPr>
      </p:pic>
      <p:pic>
        <p:nvPicPr>
          <p:cNvPr id="4" name="Picture 3" descr="A person in a blue shirt&#10;&#10;Description automatically generated with low confidence">
            <a:extLst>
              <a:ext uri="{FF2B5EF4-FFF2-40B4-BE49-F238E27FC236}">
                <a16:creationId xmlns:a16="http://schemas.microsoft.com/office/drawing/2014/main" id="{DC9BF620-FA8F-4D7E-82EC-848C872539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1293" y="2868343"/>
            <a:ext cx="1979865" cy="1891871"/>
          </a:xfrm>
          <a:prstGeom prst="rect">
            <a:avLst/>
          </a:prstGeom>
        </p:spPr>
      </p:pic>
      <p:sp>
        <p:nvSpPr>
          <p:cNvPr id="6" name="TextBox 5">
            <a:extLst>
              <a:ext uri="{FF2B5EF4-FFF2-40B4-BE49-F238E27FC236}">
                <a16:creationId xmlns:a16="http://schemas.microsoft.com/office/drawing/2014/main" id="{9322588E-0154-4E75-8990-0BA23A64319D}"/>
              </a:ext>
            </a:extLst>
          </p:cNvPr>
          <p:cNvSpPr txBox="1"/>
          <p:nvPr/>
        </p:nvSpPr>
        <p:spPr>
          <a:xfrm>
            <a:off x="9404351" y="4998720"/>
            <a:ext cx="3158798" cy="646331"/>
          </a:xfrm>
          <a:prstGeom prst="rect">
            <a:avLst/>
          </a:prstGeom>
          <a:noFill/>
        </p:spPr>
        <p:txBody>
          <a:bodyPr wrap="square" rtlCol="0">
            <a:spAutoFit/>
          </a:bodyPr>
          <a:lstStyle/>
          <a:p>
            <a:r>
              <a:rPr lang="en-US" dirty="0"/>
              <a:t>Lloyd Dreibelbis, Broker</a:t>
            </a:r>
          </a:p>
          <a:p>
            <a:r>
              <a:rPr lang="en-US" dirty="0"/>
              <a:t>RMS Elite Properties</a:t>
            </a:r>
          </a:p>
        </p:txBody>
      </p:sp>
    </p:spTree>
    <p:extLst>
      <p:ext uri="{BB962C8B-B14F-4D97-AF65-F5344CB8AC3E}">
        <p14:creationId xmlns:p14="http://schemas.microsoft.com/office/powerpoint/2010/main" val="334280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6651-6808-4F51-B04D-10FA6F228256}"/>
              </a:ext>
            </a:extLst>
          </p:cNvPr>
          <p:cNvSpPr>
            <a:spLocks noGrp="1"/>
          </p:cNvSpPr>
          <p:nvPr>
            <p:ph type="title"/>
          </p:nvPr>
        </p:nvSpPr>
        <p:spPr/>
        <p:txBody>
          <a:bodyPr/>
          <a:lstStyle/>
          <a:p>
            <a:r>
              <a:rPr lang="en-US" dirty="0"/>
              <a:t>Who do you represent in a transaction?</a:t>
            </a:r>
          </a:p>
        </p:txBody>
      </p:sp>
      <p:sp>
        <p:nvSpPr>
          <p:cNvPr id="3" name="Content Placeholder 2">
            <a:extLst>
              <a:ext uri="{FF2B5EF4-FFF2-40B4-BE49-F238E27FC236}">
                <a16:creationId xmlns:a16="http://schemas.microsoft.com/office/drawing/2014/main" id="{124928F8-DD87-4B73-892C-76416511DB73}"/>
              </a:ext>
            </a:extLst>
          </p:cNvPr>
          <p:cNvSpPr>
            <a:spLocks noGrp="1"/>
          </p:cNvSpPr>
          <p:nvPr>
            <p:ph idx="1"/>
          </p:nvPr>
        </p:nvSpPr>
        <p:spPr/>
        <p:txBody>
          <a:bodyPr>
            <a:normAutofit/>
          </a:bodyPr>
          <a:lstStyle/>
          <a:p>
            <a:r>
              <a:rPr lang="en-US" dirty="0"/>
              <a:t>Florida’s Brokerage Law, the Brokerage Relationship Disclosure Act (BRDA) specifies four authorized “brokerage relationships”:</a:t>
            </a:r>
          </a:p>
          <a:p>
            <a:pPr marL="0" indent="0">
              <a:buNone/>
            </a:pPr>
            <a:r>
              <a:rPr lang="en-US" dirty="0"/>
              <a:t>	1) Transaction Brokerage</a:t>
            </a:r>
          </a:p>
          <a:p>
            <a:pPr marL="0" indent="0">
              <a:buNone/>
            </a:pPr>
            <a:r>
              <a:rPr lang="en-US" dirty="0"/>
              <a:t>	2) Single Agency</a:t>
            </a:r>
          </a:p>
          <a:p>
            <a:pPr marL="0" indent="0">
              <a:buNone/>
            </a:pPr>
            <a:r>
              <a:rPr lang="en-US" dirty="0"/>
              <a:t>	3) No Brokerage Relationship</a:t>
            </a:r>
          </a:p>
          <a:p>
            <a:pPr marL="0" indent="0">
              <a:buNone/>
            </a:pPr>
            <a:r>
              <a:rPr lang="en-US" dirty="0"/>
              <a:t>	4) Designated Sales Associate </a:t>
            </a:r>
          </a:p>
          <a:p>
            <a:pPr marL="0" indent="0">
              <a:buNone/>
            </a:pPr>
            <a:r>
              <a:rPr lang="en-US" dirty="0"/>
              <a:t>		“May NOT be used in a Residential Sale”</a:t>
            </a:r>
          </a:p>
          <a:p>
            <a:r>
              <a:rPr lang="en-US" dirty="0"/>
              <a:t>As of 2003, there is now the </a:t>
            </a:r>
            <a:r>
              <a:rPr lang="en-US" b="1" dirty="0"/>
              <a:t>presumption</a:t>
            </a:r>
            <a:r>
              <a:rPr lang="en-US" dirty="0"/>
              <a:t> that </a:t>
            </a:r>
            <a:r>
              <a:rPr lang="en-US" b="1" dirty="0"/>
              <a:t>ALL</a:t>
            </a:r>
            <a:r>
              <a:rPr lang="en-US" dirty="0"/>
              <a:t> licensees are operating as transaction brokers unless written disclosure of a single agency or no brokerage relationship is provided!</a:t>
            </a:r>
          </a:p>
        </p:txBody>
      </p:sp>
    </p:spTree>
    <p:extLst>
      <p:ext uri="{BB962C8B-B14F-4D97-AF65-F5344CB8AC3E}">
        <p14:creationId xmlns:p14="http://schemas.microsoft.com/office/powerpoint/2010/main" val="36445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2341-2179-43FE-AB85-927FDEF978F9}"/>
              </a:ext>
            </a:extLst>
          </p:cNvPr>
          <p:cNvSpPr>
            <a:spLocks noGrp="1"/>
          </p:cNvSpPr>
          <p:nvPr>
            <p:ph type="title"/>
          </p:nvPr>
        </p:nvSpPr>
        <p:spPr/>
        <p:txBody>
          <a:bodyPr/>
          <a:lstStyle/>
          <a:p>
            <a:r>
              <a:rPr lang="en-US" dirty="0"/>
              <a:t>Transaction Brokerage</a:t>
            </a:r>
          </a:p>
        </p:txBody>
      </p:sp>
      <p:sp>
        <p:nvSpPr>
          <p:cNvPr id="3" name="Content Placeholder 2">
            <a:extLst>
              <a:ext uri="{FF2B5EF4-FFF2-40B4-BE49-F238E27FC236}">
                <a16:creationId xmlns:a16="http://schemas.microsoft.com/office/drawing/2014/main" id="{E724BB74-881D-42EC-9238-291EFFCC461F}"/>
              </a:ext>
            </a:extLst>
          </p:cNvPr>
          <p:cNvSpPr>
            <a:spLocks noGrp="1"/>
          </p:cNvSpPr>
          <p:nvPr>
            <p:ph idx="1"/>
          </p:nvPr>
        </p:nvSpPr>
        <p:spPr/>
        <p:txBody>
          <a:bodyPr/>
          <a:lstStyle/>
          <a:p>
            <a:r>
              <a:rPr lang="en-US" dirty="0"/>
              <a:t>As a Transaction Broker (Agent), the real estate practitioner acts as a facilitator bringing the parties together and as a conduit through which offers, and information are passed back and forth</a:t>
            </a:r>
          </a:p>
          <a:p>
            <a:pPr lvl="1"/>
            <a:r>
              <a:rPr lang="en-US" dirty="0"/>
              <a:t>The requirement to provide transaction brokerage disclosure expired on July 1, 2008, and the disclosure form is no longer required or recommended!</a:t>
            </a:r>
          </a:p>
          <a:p>
            <a:r>
              <a:rPr lang="en-US" dirty="0"/>
              <a:t>A Transaction Broker (Agent) does NOT represent either party in a fiduciary capacity or as a single agent!</a:t>
            </a:r>
          </a:p>
          <a:p>
            <a:r>
              <a:rPr lang="en-US" dirty="0"/>
              <a:t>A Transaction Broker (Agent) is a licensee who provides limited representation to a buyer, a seller, or both!</a:t>
            </a:r>
          </a:p>
          <a:p>
            <a:r>
              <a:rPr lang="en-US" dirty="0"/>
              <a:t>A Transaction Broker (Agent) basically represents the TRANSACTION</a:t>
            </a:r>
          </a:p>
          <a:p>
            <a:endParaRPr lang="en-US" dirty="0"/>
          </a:p>
        </p:txBody>
      </p:sp>
    </p:spTree>
    <p:extLst>
      <p:ext uri="{BB962C8B-B14F-4D97-AF65-F5344CB8AC3E}">
        <p14:creationId xmlns:p14="http://schemas.microsoft.com/office/powerpoint/2010/main" val="42356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ED330-8E15-460C-B929-EFD58E6D62F3}"/>
              </a:ext>
            </a:extLst>
          </p:cNvPr>
          <p:cNvSpPr>
            <a:spLocks noGrp="1"/>
          </p:cNvSpPr>
          <p:nvPr>
            <p:ph type="title"/>
          </p:nvPr>
        </p:nvSpPr>
        <p:spPr/>
        <p:txBody>
          <a:bodyPr/>
          <a:lstStyle/>
          <a:p>
            <a:r>
              <a:rPr lang="en-US" dirty="0"/>
              <a:t>Duties of a Transaction Broker</a:t>
            </a:r>
          </a:p>
        </p:txBody>
      </p:sp>
      <p:sp>
        <p:nvSpPr>
          <p:cNvPr id="3" name="Text Placeholder 2">
            <a:extLst>
              <a:ext uri="{FF2B5EF4-FFF2-40B4-BE49-F238E27FC236}">
                <a16:creationId xmlns:a16="http://schemas.microsoft.com/office/drawing/2014/main" id="{EB124212-0828-4007-AD4A-3824B32B8214}"/>
              </a:ext>
            </a:extLst>
          </p:cNvPr>
          <p:cNvSpPr>
            <a:spLocks noGrp="1"/>
          </p:cNvSpPr>
          <p:nvPr>
            <p:ph type="body" idx="1"/>
          </p:nvPr>
        </p:nvSpPr>
        <p:spPr/>
        <p:txBody>
          <a:bodyPr/>
          <a:lstStyle/>
          <a:p>
            <a:r>
              <a:rPr lang="en-US" dirty="0"/>
              <a:t>Duties:</a:t>
            </a:r>
          </a:p>
        </p:txBody>
      </p:sp>
      <p:sp>
        <p:nvSpPr>
          <p:cNvPr id="4" name="Content Placeholder 3">
            <a:extLst>
              <a:ext uri="{FF2B5EF4-FFF2-40B4-BE49-F238E27FC236}">
                <a16:creationId xmlns:a16="http://schemas.microsoft.com/office/drawing/2014/main" id="{FB3C2361-D123-40FB-AFB7-6A5AB706FBE7}"/>
              </a:ext>
            </a:extLst>
          </p:cNvPr>
          <p:cNvSpPr>
            <a:spLocks noGrp="1"/>
          </p:cNvSpPr>
          <p:nvPr>
            <p:ph sz="half" idx="2"/>
          </p:nvPr>
        </p:nvSpPr>
        <p:spPr/>
        <p:txBody>
          <a:bodyPr/>
          <a:lstStyle/>
          <a:p>
            <a:r>
              <a:rPr lang="en-US" dirty="0"/>
              <a:t>Deal Honestly and Fairly</a:t>
            </a:r>
          </a:p>
          <a:p>
            <a:r>
              <a:rPr lang="en-US" dirty="0"/>
              <a:t>Account for all funds</a:t>
            </a:r>
          </a:p>
          <a:p>
            <a:r>
              <a:rPr lang="en-US" dirty="0"/>
              <a:t>Use skill, care, and diligence in the transaction</a:t>
            </a:r>
          </a:p>
          <a:p>
            <a:r>
              <a:rPr lang="en-US" dirty="0"/>
              <a:t>Disclose all known facts that materially affect the value of residential property and that are not readily observable to the Buyer</a:t>
            </a:r>
          </a:p>
          <a:p>
            <a:r>
              <a:rPr lang="en-US" dirty="0"/>
              <a:t>Present all offers and counteroffers in a timely manner</a:t>
            </a:r>
          </a:p>
        </p:txBody>
      </p:sp>
      <p:sp>
        <p:nvSpPr>
          <p:cNvPr id="5" name="Text Placeholder 4">
            <a:extLst>
              <a:ext uri="{FF2B5EF4-FFF2-40B4-BE49-F238E27FC236}">
                <a16:creationId xmlns:a16="http://schemas.microsoft.com/office/drawing/2014/main" id="{2D26B4C8-F5EF-4D51-AD16-AFE201F484FF}"/>
              </a:ext>
            </a:extLst>
          </p:cNvPr>
          <p:cNvSpPr>
            <a:spLocks noGrp="1"/>
          </p:cNvSpPr>
          <p:nvPr>
            <p:ph type="body" sz="quarter" idx="3"/>
          </p:nvPr>
        </p:nvSpPr>
        <p:spPr/>
        <p:txBody>
          <a:bodyPr/>
          <a:lstStyle/>
          <a:p>
            <a:r>
              <a:rPr lang="en-US" dirty="0"/>
              <a:t>Limited Confidentiality </a:t>
            </a:r>
          </a:p>
        </p:txBody>
      </p:sp>
      <p:sp>
        <p:nvSpPr>
          <p:cNvPr id="6" name="Content Placeholder 5">
            <a:extLst>
              <a:ext uri="{FF2B5EF4-FFF2-40B4-BE49-F238E27FC236}">
                <a16:creationId xmlns:a16="http://schemas.microsoft.com/office/drawing/2014/main" id="{2958D75D-4DC8-404D-B9C7-DBD20731FE16}"/>
              </a:ext>
            </a:extLst>
          </p:cNvPr>
          <p:cNvSpPr>
            <a:spLocks noGrp="1"/>
          </p:cNvSpPr>
          <p:nvPr>
            <p:ph sz="quarter" idx="4"/>
          </p:nvPr>
        </p:nvSpPr>
        <p:spPr/>
        <p:txBody>
          <a:bodyPr/>
          <a:lstStyle/>
          <a:p>
            <a:r>
              <a:rPr lang="en-US" dirty="0"/>
              <a:t>You can’t tell the Buyer what the Seller is willing to accept</a:t>
            </a:r>
          </a:p>
          <a:p>
            <a:r>
              <a:rPr lang="en-US" dirty="0"/>
              <a:t>You can’t tell the Seller what the Buyer is willing to offer</a:t>
            </a:r>
          </a:p>
          <a:p>
            <a:r>
              <a:rPr lang="en-US" dirty="0"/>
              <a:t>You can’t discuss the Buyer’s or Seller’s “motivation” for buying or selling the property… unless you have the authority to do so IN WRITING</a:t>
            </a:r>
          </a:p>
        </p:txBody>
      </p:sp>
    </p:spTree>
    <p:extLst>
      <p:ext uri="{BB962C8B-B14F-4D97-AF65-F5344CB8AC3E}">
        <p14:creationId xmlns:p14="http://schemas.microsoft.com/office/powerpoint/2010/main" val="65556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D8F2-7B12-4F94-91A0-AECFE38A8E97}"/>
              </a:ext>
            </a:extLst>
          </p:cNvPr>
          <p:cNvSpPr>
            <a:spLocks noGrp="1"/>
          </p:cNvSpPr>
          <p:nvPr>
            <p:ph type="title"/>
          </p:nvPr>
        </p:nvSpPr>
        <p:spPr/>
        <p:txBody>
          <a:bodyPr/>
          <a:lstStyle/>
          <a:p>
            <a:r>
              <a:rPr lang="en-US" dirty="0"/>
              <a:t>Single Agency</a:t>
            </a:r>
            <a:br>
              <a:rPr lang="en-US" dirty="0"/>
            </a:br>
            <a:r>
              <a:rPr lang="en-US" dirty="0"/>
              <a:t>	</a:t>
            </a:r>
            <a:r>
              <a:rPr lang="en-US" sz="2800" dirty="0"/>
              <a:t>a fiduciary relationship / offers true representation</a:t>
            </a:r>
          </a:p>
        </p:txBody>
      </p:sp>
      <p:sp>
        <p:nvSpPr>
          <p:cNvPr id="3" name="Content Placeholder 2">
            <a:extLst>
              <a:ext uri="{FF2B5EF4-FFF2-40B4-BE49-F238E27FC236}">
                <a16:creationId xmlns:a16="http://schemas.microsoft.com/office/drawing/2014/main" id="{6C900775-2D05-41CC-862C-841E858F246B}"/>
              </a:ext>
            </a:extLst>
          </p:cNvPr>
          <p:cNvSpPr>
            <a:spLocks noGrp="1"/>
          </p:cNvSpPr>
          <p:nvPr>
            <p:ph idx="1"/>
          </p:nvPr>
        </p:nvSpPr>
        <p:spPr/>
        <p:txBody>
          <a:bodyPr/>
          <a:lstStyle/>
          <a:p>
            <a:r>
              <a:rPr lang="en-US" dirty="0"/>
              <a:t>A Single Agent represents, as a fiduciary, either the Buyer or the Seller.  A fiduciary relationship is one of trust and confidence between the licensee as a single agent and the Seller or Buyer as the principal!</a:t>
            </a:r>
          </a:p>
          <a:p>
            <a:r>
              <a:rPr lang="en-US" dirty="0"/>
              <a:t>As a Single Agent, a licensee may NOT represent both Buyer and Seller in the same transaction.  Proper written disclosure, in the form of a Single Agent Notice, must be made to establish a Single Agency Relationship.  The disclosure MUST be made before or at the time of entering into a listing agreement or an agreement for representation or before the showing of property, whichever occurs first!</a:t>
            </a:r>
          </a:p>
        </p:txBody>
      </p:sp>
    </p:spTree>
    <p:extLst>
      <p:ext uri="{BB962C8B-B14F-4D97-AF65-F5344CB8AC3E}">
        <p14:creationId xmlns:p14="http://schemas.microsoft.com/office/powerpoint/2010/main" val="416181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0C9E-B9B3-476F-AC94-1F83CFC359B7}"/>
              </a:ext>
            </a:extLst>
          </p:cNvPr>
          <p:cNvSpPr>
            <a:spLocks noGrp="1"/>
          </p:cNvSpPr>
          <p:nvPr>
            <p:ph type="title"/>
          </p:nvPr>
        </p:nvSpPr>
        <p:spPr/>
        <p:txBody>
          <a:bodyPr/>
          <a:lstStyle/>
          <a:p>
            <a:r>
              <a:rPr lang="en-US" dirty="0"/>
              <a:t>Duties of a Single Agent</a:t>
            </a:r>
          </a:p>
        </p:txBody>
      </p:sp>
      <p:sp>
        <p:nvSpPr>
          <p:cNvPr id="3" name="Text Placeholder 2">
            <a:extLst>
              <a:ext uri="{FF2B5EF4-FFF2-40B4-BE49-F238E27FC236}">
                <a16:creationId xmlns:a16="http://schemas.microsoft.com/office/drawing/2014/main" id="{069240DC-416D-409C-A6BD-30A45CCBDB0D}"/>
              </a:ext>
            </a:extLst>
          </p:cNvPr>
          <p:cNvSpPr>
            <a:spLocks noGrp="1"/>
          </p:cNvSpPr>
          <p:nvPr>
            <p:ph type="body" idx="1"/>
          </p:nvPr>
        </p:nvSpPr>
        <p:spPr>
          <a:xfrm>
            <a:off x="1103313" y="1212351"/>
            <a:ext cx="4396338" cy="513707"/>
          </a:xfrm>
        </p:spPr>
        <p:txBody>
          <a:bodyPr/>
          <a:lstStyle/>
          <a:p>
            <a:r>
              <a:rPr lang="en-US" dirty="0"/>
              <a:t>Duties:</a:t>
            </a:r>
          </a:p>
        </p:txBody>
      </p:sp>
      <p:sp>
        <p:nvSpPr>
          <p:cNvPr id="4" name="Content Placeholder 3">
            <a:extLst>
              <a:ext uri="{FF2B5EF4-FFF2-40B4-BE49-F238E27FC236}">
                <a16:creationId xmlns:a16="http://schemas.microsoft.com/office/drawing/2014/main" id="{7C941171-46DA-4876-A9BA-219528432945}"/>
              </a:ext>
            </a:extLst>
          </p:cNvPr>
          <p:cNvSpPr>
            <a:spLocks noGrp="1"/>
          </p:cNvSpPr>
          <p:nvPr>
            <p:ph sz="half" idx="2"/>
          </p:nvPr>
        </p:nvSpPr>
        <p:spPr>
          <a:xfrm>
            <a:off x="1103312" y="1726059"/>
            <a:ext cx="4396339" cy="4849402"/>
          </a:xfrm>
        </p:spPr>
        <p:txBody>
          <a:bodyPr>
            <a:normAutofit lnSpcReduction="10000"/>
          </a:bodyPr>
          <a:lstStyle/>
          <a:p>
            <a:r>
              <a:rPr lang="en-US" dirty="0"/>
              <a:t>Dealing Honestly and Fairly</a:t>
            </a:r>
          </a:p>
          <a:p>
            <a:r>
              <a:rPr lang="en-US" b="1" dirty="0"/>
              <a:t>Loyalty</a:t>
            </a:r>
          </a:p>
          <a:p>
            <a:r>
              <a:rPr lang="en-US" b="1" dirty="0"/>
              <a:t>Confidentiality</a:t>
            </a:r>
          </a:p>
          <a:p>
            <a:r>
              <a:rPr lang="en-US" b="1" dirty="0"/>
              <a:t>Obedience</a:t>
            </a:r>
          </a:p>
          <a:p>
            <a:pPr lvl="1"/>
            <a:r>
              <a:rPr lang="en-US" b="1" dirty="0"/>
              <a:t>Unless Illegal  </a:t>
            </a:r>
          </a:p>
          <a:p>
            <a:r>
              <a:rPr lang="en-US" b="1" dirty="0"/>
              <a:t>Full Disclosure</a:t>
            </a:r>
          </a:p>
          <a:p>
            <a:r>
              <a:rPr lang="en-US" dirty="0"/>
              <a:t>Accounting For All Funds</a:t>
            </a:r>
          </a:p>
          <a:p>
            <a:r>
              <a:rPr lang="en-US" dirty="0"/>
              <a:t>Skill, Care, and Diligence in the Transaction</a:t>
            </a:r>
          </a:p>
          <a:p>
            <a:r>
              <a:rPr lang="en-US" dirty="0"/>
              <a:t>Presenting all offers and counteroffers in a timely manner</a:t>
            </a:r>
          </a:p>
          <a:p>
            <a:r>
              <a:rPr lang="en-US" dirty="0"/>
              <a:t>Disclosing all know facts that materially affect Value and are not readily observable</a:t>
            </a:r>
          </a:p>
        </p:txBody>
      </p:sp>
      <p:pic>
        <p:nvPicPr>
          <p:cNvPr id="7" name="Content Placeholder 6" descr="A close-up of hands shaking&#10;&#10;Description automatically generated with medium confidence">
            <a:extLst>
              <a:ext uri="{FF2B5EF4-FFF2-40B4-BE49-F238E27FC236}">
                <a16:creationId xmlns:a16="http://schemas.microsoft.com/office/drawing/2014/main" id="{B4DF9722-444F-4464-9736-6AC5604565C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820568" y="1945215"/>
            <a:ext cx="4998119" cy="3326873"/>
          </a:xfrm>
        </p:spPr>
      </p:pic>
    </p:spTree>
    <p:extLst>
      <p:ext uri="{BB962C8B-B14F-4D97-AF65-F5344CB8AC3E}">
        <p14:creationId xmlns:p14="http://schemas.microsoft.com/office/powerpoint/2010/main" val="336060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0AB8-CF20-4486-965D-C6748EFBE319}"/>
              </a:ext>
            </a:extLst>
          </p:cNvPr>
          <p:cNvSpPr>
            <a:spLocks noGrp="1"/>
          </p:cNvSpPr>
          <p:nvPr>
            <p:ph type="title"/>
          </p:nvPr>
        </p:nvSpPr>
        <p:spPr/>
        <p:txBody>
          <a:bodyPr/>
          <a:lstStyle/>
          <a:p>
            <a:r>
              <a:rPr lang="en-US" dirty="0"/>
              <a:t>Transition to Transaction Broker</a:t>
            </a:r>
          </a:p>
        </p:txBody>
      </p:sp>
      <p:sp>
        <p:nvSpPr>
          <p:cNvPr id="3" name="Content Placeholder 2">
            <a:extLst>
              <a:ext uri="{FF2B5EF4-FFF2-40B4-BE49-F238E27FC236}">
                <a16:creationId xmlns:a16="http://schemas.microsoft.com/office/drawing/2014/main" id="{E61F8521-3E19-4505-B8BE-26D48EF614A8}"/>
              </a:ext>
            </a:extLst>
          </p:cNvPr>
          <p:cNvSpPr>
            <a:spLocks noGrp="1"/>
          </p:cNvSpPr>
          <p:nvPr>
            <p:ph idx="1"/>
          </p:nvPr>
        </p:nvSpPr>
        <p:spPr/>
        <p:txBody>
          <a:bodyPr/>
          <a:lstStyle/>
          <a:p>
            <a:r>
              <a:rPr lang="en-US" dirty="0"/>
              <a:t>The license law allows a licensee representing a party as a Single Agent and is requested or desires to represent the other party in the same transaction, to transition from single agency to transaction broker.  This transition requires a </a:t>
            </a:r>
            <a:r>
              <a:rPr lang="en-US" b="1" dirty="0"/>
              <a:t>“Consent to Transition to Transaction Broker” </a:t>
            </a:r>
            <a:r>
              <a:rPr lang="en-US" dirty="0"/>
              <a:t>form, which </a:t>
            </a:r>
            <a:r>
              <a:rPr lang="en-US" b="1" dirty="0"/>
              <a:t>MUST </a:t>
            </a:r>
            <a:r>
              <a:rPr lang="en-US" dirty="0"/>
              <a:t>be signed by the party or parties involved!</a:t>
            </a:r>
          </a:p>
        </p:txBody>
      </p:sp>
      <p:pic>
        <p:nvPicPr>
          <p:cNvPr id="7" name="Picture 6" descr="Shape, arrow&#10;&#10;Description automatically generated">
            <a:extLst>
              <a:ext uri="{FF2B5EF4-FFF2-40B4-BE49-F238E27FC236}">
                <a16:creationId xmlns:a16="http://schemas.microsoft.com/office/drawing/2014/main" id="{7EED1A3F-D5E1-4E0C-BA83-AF597F828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054" y="4150658"/>
            <a:ext cx="5024063" cy="2124075"/>
          </a:xfrm>
          <a:prstGeom prst="rect">
            <a:avLst/>
          </a:prstGeom>
        </p:spPr>
      </p:pic>
    </p:spTree>
    <p:extLst>
      <p:ext uri="{BB962C8B-B14F-4D97-AF65-F5344CB8AC3E}">
        <p14:creationId xmlns:p14="http://schemas.microsoft.com/office/powerpoint/2010/main" val="1638874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CC01-9A0C-4B05-A201-EB2A2BBE9383}"/>
              </a:ext>
            </a:extLst>
          </p:cNvPr>
          <p:cNvSpPr>
            <a:spLocks noGrp="1"/>
          </p:cNvSpPr>
          <p:nvPr>
            <p:ph type="title"/>
          </p:nvPr>
        </p:nvSpPr>
        <p:spPr/>
        <p:txBody>
          <a:bodyPr/>
          <a:lstStyle/>
          <a:p>
            <a:r>
              <a:rPr lang="en-US" dirty="0"/>
              <a:t>FAR-BAR Agreement of Sale Updates &amp; Changes</a:t>
            </a:r>
          </a:p>
        </p:txBody>
      </p:sp>
      <p:pic>
        <p:nvPicPr>
          <p:cNvPr id="5122" name="Picture 2" descr="Iowa Equity Exchange — What Do I Put In My Purchase Agreement?">
            <a:extLst>
              <a:ext uri="{FF2B5EF4-FFF2-40B4-BE49-F238E27FC236}">
                <a16:creationId xmlns:a16="http://schemas.microsoft.com/office/drawing/2014/main" id="{5F9E9663-4A75-428C-B601-217844A15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50" y="2054992"/>
            <a:ext cx="6363977" cy="35814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 logo&#10;&#10;Description automatically generated with medium confidence">
            <a:extLst>
              <a:ext uri="{FF2B5EF4-FFF2-40B4-BE49-F238E27FC236}">
                <a16:creationId xmlns:a16="http://schemas.microsoft.com/office/drawing/2014/main" id="{C7A7EFBF-B7AC-4CD4-897C-99EE188C2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7323" y="1294251"/>
            <a:ext cx="1979865" cy="1117994"/>
          </a:xfrm>
          <a:prstGeom prst="rect">
            <a:avLst/>
          </a:prstGeom>
        </p:spPr>
      </p:pic>
      <p:pic>
        <p:nvPicPr>
          <p:cNvPr id="5" name="Picture 4" descr="A person in a suit&#10;&#10;Description automatically generated with low confidence">
            <a:extLst>
              <a:ext uri="{FF2B5EF4-FFF2-40B4-BE49-F238E27FC236}">
                <a16:creationId xmlns:a16="http://schemas.microsoft.com/office/drawing/2014/main" id="{68B3BD2D-D159-4BA4-8517-63171D829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9112" y="3161839"/>
            <a:ext cx="2401910" cy="2401910"/>
          </a:xfrm>
          <a:prstGeom prst="rect">
            <a:avLst/>
          </a:prstGeom>
        </p:spPr>
      </p:pic>
      <p:sp>
        <p:nvSpPr>
          <p:cNvPr id="6" name="TextBox 5">
            <a:extLst>
              <a:ext uri="{FF2B5EF4-FFF2-40B4-BE49-F238E27FC236}">
                <a16:creationId xmlns:a16="http://schemas.microsoft.com/office/drawing/2014/main" id="{0A00C2CC-4B4A-4323-A8B3-D4FA5F7E4FCC}"/>
              </a:ext>
            </a:extLst>
          </p:cNvPr>
          <p:cNvSpPr txBox="1"/>
          <p:nvPr/>
        </p:nvSpPr>
        <p:spPr>
          <a:xfrm>
            <a:off x="9156879" y="5563749"/>
            <a:ext cx="2086377" cy="923330"/>
          </a:xfrm>
          <a:prstGeom prst="rect">
            <a:avLst/>
          </a:prstGeom>
          <a:noFill/>
        </p:spPr>
        <p:txBody>
          <a:bodyPr wrap="square" rtlCol="0">
            <a:spAutoFit/>
          </a:bodyPr>
          <a:lstStyle/>
          <a:p>
            <a:r>
              <a:rPr lang="en-US" dirty="0"/>
              <a:t>Aaron </a:t>
            </a:r>
            <a:r>
              <a:rPr lang="en-US" dirty="0" err="1"/>
              <a:t>Bedy</a:t>
            </a:r>
            <a:r>
              <a:rPr lang="en-US" dirty="0"/>
              <a:t>, Esq.</a:t>
            </a:r>
          </a:p>
          <a:p>
            <a:r>
              <a:rPr lang="en-US" dirty="0"/>
              <a:t>In-House Council</a:t>
            </a:r>
          </a:p>
          <a:p>
            <a:r>
              <a:rPr lang="en-US" dirty="0"/>
              <a:t>REALTOR</a:t>
            </a:r>
          </a:p>
        </p:txBody>
      </p:sp>
      <p:pic>
        <p:nvPicPr>
          <p:cNvPr id="8" name="Picture 7" descr="Text, letter&#10;&#10;Description automatically generated">
            <a:extLst>
              <a:ext uri="{FF2B5EF4-FFF2-40B4-BE49-F238E27FC236}">
                <a16:creationId xmlns:a16="http://schemas.microsoft.com/office/drawing/2014/main" id="{D9EBA55E-CD3C-44E0-9A87-6A8B19E3D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6575" y="4538382"/>
            <a:ext cx="3333750" cy="1866900"/>
          </a:xfrm>
          <a:prstGeom prst="rect">
            <a:avLst/>
          </a:prstGeom>
        </p:spPr>
      </p:pic>
      <p:pic>
        <p:nvPicPr>
          <p:cNvPr id="10" name="Picture 9" descr="Icon&#10;&#10;Description automatically generated">
            <a:extLst>
              <a:ext uri="{FF2B5EF4-FFF2-40B4-BE49-F238E27FC236}">
                <a16:creationId xmlns:a16="http://schemas.microsoft.com/office/drawing/2014/main" id="{3EA16870-384C-4A58-9DE8-1D2566FC75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9852" y="4898582"/>
            <a:ext cx="737839" cy="737839"/>
          </a:xfrm>
          <a:prstGeom prst="rect">
            <a:avLst/>
          </a:prstGeom>
        </p:spPr>
      </p:pic>
    </p:spTree>
    <p:extLst>
      <p:ext uri="{BB962C8B-B14F-4D97-AF65-F5344CB8AC3E}">
        <p14:creationId xmlns:p14="http://schemas.microsoft.com/office/powerpoint/2010/main" val="20503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49A5-1FB2-4317-A0B1-C758C2B2E1B7}"/>
              </a:ext>
            </a:extLst>
          </p:cNvPr>
          <p:cNvSpPr>
            <a:spLocks noGrp="1"/>
          </p:cNvSpPr>
          <p:nvPr>
            <p:ph type="title"/>
          </p:nvPr>
        </p:nvSpPr>
        <p:spPr/>
        <p:txBody>
          <a:bodyPr/>
          <a:lstStyle/>
          <a:p>
            <a:r>
              <a:rPr lang="en-US" dirty="0"/>
              <a:t>Distribution of Deposit Money…   				          should there be a dispute</a:t>
            </a:r>
          </a:p>
        </p:txBody>
      </p:sp>
      <p:pic>
        <p:nvPicPr>
          <p:cNvPr id="7170" name="Picture 2" descr="Understanding the Earnest Money Deposit">
            <a:extLst>
              <a:ext uri="{FF2B5EF4-FFF2-40B4-BE49-F238E27FC236}">
                <a16:creationId xmlns:a16="http://schemas.microsoft.com/office/drawing/2014/main" id="{73EB4E56-9F7A-4675-B1E2-63EE531CF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365" y="2112439"/>
            <a:ext cx="6676984" cy="4428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 logo&#10;&#10;Description automatically generated with medium confidence">
            <a:extLst>
              <a:ext uri="{FF2B5EF4-FFF2-40B4-BE49-F238E27FC236}">
                <a16:creationId xmlns:a16="http://schemas.microsoft.com/office/drawing/2014/main" id="{6DB37F27-B35D-41E9-8D93-318E9BFFC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0613" y="5535827"/>
            <a:ext cx="1979865" cy="1117994"/>
          </a:xfrm>
          <a:prstGeom prst="rect">
            <a:avLst/>
          </a:prstGeom>
        </p:spPr>
      </p:pic>
      <p:pic>
        <p:nvPicPr>
          <p:cNvPr id="5" name="Picture 4" descr="A person smiling for the camera&#10;&#10;Description automatically generated with medium confidence">
            <a:extLst>
              <a:ext uri="{FF2B5EF4-FFF2-40B4-BE49-F238E27FC236}">
                <a16:creationId xmlns:a16="http://schemas.microsoft.com/office/drawing/2014/main" id="{CC633EBD-8631-4AB1-85F0-83640D037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6923" y="2538697"/>
            <a:ext cx="1967187" cy="2057687"/>
          </a:xfrm>
          <a:prstGeom prst="rect">
            <a:avLst/>
          </a:prstGeom>
        </p:spPr>
      </p:pic>
      <p:sp>
        <p:nvSpPr>
          <p:cNvPr id="6" name="TextBox 5">
            <a:extLst>
              <a:ext uri="{FF2B5EF4-FFF2-40B4-BE49-F238E27FC236}">
                <a16:creationId xmlns:a16="http://schemas.microsoft.com/office/drawing/2014/main" id="{F45F1094-C475-4FEE-80BC-457A677AC36B}"/>
              </a:ext>
            </a:extLst>
          </p:cNvPr>
          <p:cNvSpPr txBox="1"/>
          <p:nvPr/>
        </p:nvSpPr>
        <p:spPr>
          <a:xfrm>
            <a:off x="9046464" y="4596384"/>
            <a:ext cx="2448106" cy="646331"/>
          </a:xfrm>
          <a:prstGeom prst="rect">
            <a:avLst/>
          </a:prstGeom>
          <a:noFill/>
        </p:spPr>
        <p:txBody>
          <a:bodyPr wrap="none" rtlCol="0">
            <a:spAutoFit/>
          </a:bodyPr>
          <a:lstStyle/>
          <a:p>
            <a:r>
              <a:rPr lang="en-US" dirty="0"/>
              <a:t>John Cappa, Esq.</a:t>
            </a:r>
          </a:p>
          <a:p>
            <a:r>
              <a:rPr lang="en-US" dirty="0"/>
              <a:t>Cappa Title Services</a:t>
            </a:r>
          </a:p>
        </p:txBody>
      </p:sp>
    </p:spTree>
    <p:extLst>
      <p:ext uri="{BB962C8B-B14F-4D97-AF65-F5344CB8AC3E}">
        <p14:creationId xmlns:p14="http://schemas.microsoft.com/office/powerpoint/2010/main" val="856191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ediation Lawyers • Aceris Law LLC">
            <a:extLst>
              <a:ext uri="{FF2B5EF4-FFF2-40B4-BE49-F238E27FC236}">
                <a16:creationId xmlns:a16="http://schemas.microsoft.com/office/drawing/2014/main" id="{6CE83208-36D8-4291-8699-54D82BDAA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9" y="269144"/>
            <a:ext cx="4537753" cy="302516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rbitral Dispute Resolution - Serious competitor to State Judiciary? -  Gecić Law">
            <a:extLst>
              <a:ext uri="{FF2B5EF4-FFF2-40B4-BE49-F238E27FC236}">
                <a16:creationId xmlns:a16="http://schemas.microsoft.com/office/drawing/2014/main" id="{ABD36373-F772-48E0-B26A-CA8AC9FAE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778" y="2909164"/>
            <a:ext cx="4132306" cy="225935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itigation mistakes to be avoided in the initial years of practice">
            <a:extLst>
              <a:ext uri="{FF2B5EF4-FFF2-40B4-BE49-F238E27FC236}">
                <a16:creationId xmlns:a16="http://schemas.microsoft.com/office/drawing/2014/main" id="{6DC40588-8A35-40D7-BDF4-1348320BD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829" y="4280380"/>
            <a:ext cx="4028303" cy="24169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 logo&#10;&#10;Description automatically generated with medium confidence">
            <a:extLst>
              <a:ext uri="{FF2B5EF4-FFF2-40B4-BE49-F238E27FC236}">
                <a16:creationId xmlns:a16="http://schemas.microsoft.com/office/drawing/2014/main" id="{1C5DE308-03B3-4E8B-B0BE-52712028F6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389" y="5579368"/>
            <a:ext cx="1979865" cy="1117994"/>
          </a:xfrm>
          <a:prstGeom prst="rect">
            <a:avLst/>
          </a:prstGeom>
        </p:spPr>
      </p:pic>
      <p:pic>
        <p:nvPicPr>
          <p:cNvPr id="8200" name="Picture 8" descr="Civil Litigation Law - McLane, McLane, &amp;amp; McLane">
            <a:extLst>
              <a:ext uri="{FF2B5EF4-FFF2-40B4-BE49-F238E27FC236}">
                <a16:creationId xmlns:a16="http://schemas.microsoft.com/office/drawing/2014/main" id="{F1D31624-82D7-4935-8016-6D79084A11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805246"/>
            <a:ext cx="3837711" cy="1768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in a blue shirt&#10;&#10;Description automatically generated with low confidence">
            <a:extLst>
              <a:ext uri="{FF2B5EF4-FFF2-40B4-BE49-F238E27FC236}">
                <a16:creationId xmlns:a16="http://schemas.microsoft.com/office/drawing/2014/main" id="{5B036435-7347-4BBC-8E1C-AE7B72A52F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3832" y="1289275"/>
            <a:ext cx="1714500" cy="1638300"/>
          </a:xfrm>
          <a:prstGeom prst="rect">
            <a:avLst/>
          </a:prstGeom>
        </p:spPr>
      </p:pic>
    </p:spTree>
    <p:extLst>
      <p:ext uri="{BB962C8B-B14F-4D97-AF65-F5344CB8AC3E}">
        <p14:creationId xmlns:p14="http://schemas.microsoft.com/office/powerpoint/2010/main" val="128189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n&amp;#39;t Let Email Hackers Spoof Your Advisor&amp;#39;s into Wire Fraud | Becker  Suffern McLanahan, Ltd.">
            <a:extLst>
              <a:ext uri="{FF2B5EF4-FFF2-40B4-BE49-F238E27FC236}">
                <a16:creationId xmlns:a16="http://schemas.microsoft.com/office/drawing/2014/main" id="{C97B2E10-977B-49CF-B8DA-1A406A970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89" y="966744"/>
            <a:ext cx="7982358" cy="47662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ext, logo&#10;&#10;Description automatically generated with medium confidence">
            <a:extLst>
              <a:ext uri="{FF2B5EF4-FFF2-40B4-BE49-F238E27FC236}">
                <a16:creationId xmlns:a16="http://schemas.microsoft.com/office/drawing/2014/main" id="{370159AC-EE7E-4ECB-9C8C-E0434EA18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049" y="1313148"/>
            <a:ext cx="1979865" cy="1117994"/>
          </a:xfrm>
          <a:prstGeom prst="rect">
            <a:avLst/>
          </a:prstGeom>
        </p:spPr>
      </p:pic>
      <p:pic>
        <p:nvPicPr>
          <p:cNvPr id="3" name="Picture 2" descr="A person smiling for the camera&#10;&#10;Description automatically generated with medium confidence">
            <a:extLst>
              <a:ext uri="{FF2B5EF4-FFF2-40B4-BE49-F238E27FC236}">
                <a16:creationId xmlns:a16="http://schemas.microsoft.com/office/drawing/2014/main" id="{B52353EA-F909-45BA-847C-2386DC67F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317" y="3177504"/>
            <a:ext cx="2009793" cy="2102253"/>
          </a:xfrm>
          <a:prstGeom prst="rect">
            <a:avLst/>
          </a:prstGeom>
        </p:spPr>
      </p:pic>
      <p:sp>
        <p:nvSpPr>
          <p:cNvPr id="4" name="TextBox 3">
            <a:extLst>
              <a:ext uri="{FF2B5EF4-FFF2-40B4-BE49-F238E27FC236}">
                <a16:creationId xmlns:a16="http://schemas.microsoft.com/office/drawing/2014/main" id="{AD33066A-8287-4533-8CD3-0064881D5224}"/>
              </a:ext>
            </a:extLst>
          </p:cNvPr>
          <p:cNvSpPr txBox="1"/>
          <p:nvPr/>
        </p:nvSpPr>
        <p:spPr>
          <a:xfrm>
            <a:off x="9319318" y="5462016"/>
            <a:ext cx="3065206" cy="646331"/>
          </a:xfrm>
          <a:prstGeom prst="rect">
            <a:avLst/>
          </a:prstGeom>
          <a:noFill/>
        </p:spPr>
        <p:txBody>
          <a:bodyPr wrap="square" rtlCol="0">
            <a:spAutoFit/>
          </a:bodyPr>
          <a:lstStyle/>
          <a:p>
            <a:r>
              <a:rPr lang="en-US" dirty="0"/>
              <a:t>John Cappa, Esq.</a:t>
            </a:r>
          </a:p>
          <a:p>
            <a:r>
              <a:rPr lang="en-US" dirty="0"/>
              <a:t>Cappa Title Services</a:t>
            </a:r>
          </a:p>
        </p:txBody>
      </p:sp>
    </p:spTree>
    <p:extLst>
      <p:ext uri="{BB962C8B-B14F-4D97-AF65-F5344CB8AC3E}">
        <p14:creationId xmlns:p14="http://schemas.microsoft.com/office/powerpoint/2010/main" val="585834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41E6-4EDF-46AD-BF4F-34D299C3ECA7}"/>
              </a:ext>
            </a:extLst>
          </p:cNvPr>
          <p:cNvSpPr>
            <a:spLocks noGrp="1"/>
          </p:cNvSpPr>
          <p:nvPr>
            <p:ph type="title"/>
          </p:nvPr>
        </p:nvSpPr>
        <p:spPr/>
        <p:txBody>
          <a:bodyPr/>
          <a:lstStyle/>
          <a:p>
            <a:r>
              <a:rPr lang="en-US" dirty="0"/>
              <a:t>Dispute Resolution</a:t>
            </a:r>
          </a:p>
        </p:txBody>
      </p:sp>
      <p:sp>
        <p:nvSpPr>
          <p:cNvPr id="3" name="Content Placeholder 2">
            <a:extLst>
              <a:ext uri="{FF2B5EF4-FFF2-40B4-BE49-F238E27FC236}">
                <a16:creationId xmlns:a16="http://schemas.microsoft.com/office/drawing/2014/main" id="{EC95AA5D-5356-45F9-9407-A4C95F22D679}"/>
              </a:ext>
            </a:extLst>
          </p:cNvPr>
          <p:cNvSpPr>
            <a:spLocks noGrp="1"/>
          </p:cNvSpPr>
          <p:nvPr>
            <p:ph idx="1"/>
          </p:nvPr>
        </p:nvSpPr>
        <p:spPr>
          <a:xfrm>
            <a:off x="1104293" y="1530850"/>
            <a:ext cx="8946541" cy="4874432"/>
          </a:xfrm>
        </p:spPr>
        <p:txBody>
          <a:bodyPr>
            <a:normAutofit/>
          </a:bodyPr>
          <a:lstStyle/>
          <a:p>
            <a:r>
              <a:rPr lang="en-US" dirty="0"/>
              <a:t>Florida Realtors / Florida Bar – As Is – 6 Revised 10/21</a:t>
            </a:r>
          </a:p>
          <a:p>
            <a:pPr lvl="1"/>
            <a:r>
              <a:rPr lang="en-US" dirty="0"/>
              <a:t>Paragraph 16.  DISPUTE RESOLUTION:  Unresolved controversies, claims and other matters in question between Buyer and Seller arising out of, or relating to, this Contract or its breach, enforcement or interpretation (“Dispute”) will be settled as follow:</a:t>
            </a:r>
          </a:p>
          <a:p>
            <a:pPr lvl="2"/>
            <a:r>
              <a:rPr lang="en-US" dirty="0"/>
              <a:t>(a)  Buyer and Seller will have 10 days after the date conflicting demands for the Deposit are made to attempt to resolve such Dispute, failing which, Buyer and Seller </a:t>
            </a:r>
            <a:r>
              <a:rPr lang="en-US" b="1" dirty="0"/>
              <a:t>shall submit such Dispute to mediation under Paragraph 16 (b).</a:t>
            </a:r>
          </a:p>
          <a:p>
            <a:pPr lvl="2"/>
            <a:r>
              <a:rPr lang="en-US" dirty="0"/>
              <a:t>(b)  Buyer and Seller shall attempt to settle Disputes in an amicable manner through mediation pursuant to Florida Rules for Certified and Court-Appointed Mediators and Chapter 44, F.S, as amended (the “Mediation Rules”).  The mediator must be certified or must have experience in the real estate industry.  Injunctive relief may be sought without first complying with this Paragraph 16 (b).  Disputes not settled pursuant to the Paragraph 16 may be resolved by instituting action in the appropriate court having jurisdiction of the matter.  This Paragraph 16 shall survive Closing or termination of the Contract.</a:t>
            </a:r>
          </a:p>
        </p:txBody>
      </p:sp>
    </p:spTree>
    <p:extLst>
      <p:ext uri="{BB962C8B-B14F-4D97-AF65-F5344CB8AC3E}">
        <p14:creationId xmlns:p14="http://schemas.microsoft.com/office/powerpoint/2010/main" val="281061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63D4-CE8F-42A5-9F8B-FD61EDC409F4}"/>
              </a:ext>
            </a:extLst>
          </p:cNvPr>
          <p:cNvSpPr>
            <a:spLocks noGrp="1"/>
          </p:cNvSpPr>
          <p:nvPr>
            <p:ph type="title"/>
          </p:nvPr>
        </p:nvSpPr>
        <p:spPr/>
        <p:txBody>
          <a:bodyPr/>
          <a:lstStyle/>
          <a:p>
            <a:r>
              <a:rPr lang="en-US" dirty="0"/>
              <a:t>Cost of Dispute Resolution</a:t>
            </a:r>
          </a:p>
        </p:txBody>
      </p:sp>
      <p:sp>
        <p:nvSpPr>
          <p:cNvPr id="3" name="Content Placeholder 2">
            <a:extLst>
              <a:ext uri="{FF2B5EF4-FFF2-40B4-BE49-F238E27FC236}">
                <a16:creationId xmlns:a16="http://schemas.microsoft.com/office/drawing/2014/main" id="{C70B0C84-D437-420A-A1B1-6AAF26D920CE}"/>
              </a:ext>
            </a:extLst>
          </p:cNvPr>
          <p:cNvSpPr>
            <a:spLocks noGrp="1"/>
          </p:cNvSpPr>
          <p:nvPr>
            <p:ph idx="1"/>
          </p:nvPr>
        </p:nvSpPr>
        <p:spPr/>
        <p:txBody>
          <a:bodyPr/>
          <a:lstStyle/>
          <a:p>
            <a:r>
              <a:rPr lang="en-US" dirty="0"/>
              <a:t>Paragraph 17.  ATTORNEY’S FEES; COSTS:  The parties will split equally any mediation fee incurred in any mediation permitted by the Contract, and each party will pay their own costs, expenses and fees, including attorney’s fees, incurred in conducting the mediation.  In any litigation permitted by this Contract, the prevailing party shall be entitled to recover from the no-prevailing party costs and fees, including reasonable attorney’s fees, incurred in conducting the litigation.  This Paragraph 17 shall survive Closing or termination of this Contract.</a:t>
            </a:r>
          </a:p>
        </p:txBody>
      </p:sp>
    </p:spTree>
    <p:extLst>
      <p:ext uri="{BB962C8B-B14F-4D97-AF65-F5344CB8AC3E}">
        <p14:creationId xmlns:p14="http://schemas.microsoft.com/office/powerpoint/2010/main" val="2619804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FF8C-0D82-4809-9166-62FFFFB20862}"/>
              </a:ext>
            </a:extLst>
          </p:cNvPr>
          <p:cNvSpPr>
            <a:spLocks noGrp="1"/>
          </p:cNvSpPr>
          <p:nvPr>
            <p:ph type="title"/>
          </p:nvPr>
        </p:nvSpPr>
        <p:spPr/>
        <p:txBody>
          <a:bodyPr/>
          <a:lstStyle/>
          <a:p>
            <a:r>
              <a:rPr lang="en-US" dirty="0"/>
              <a:t>Dealing with Dispute Resolution…</a:t>
            </a:r>
            <a:br>
              <a:rPr lang="en-US" dirty="0"/>
            </a:br>
            <a:r>
              <a:rPr lang="en-US" dirty="0"/>
              <a:t>	a comparison</a:t>
            </a:r>
          </a:p>
        </p:txBody>
      </p:sp>
      <p:sp>
        <p:nvSpPr>
          <p:cNvPr id="3" name="Text Placeholder 2">
            <a:extLst>
              <a:ext uri="{FF2B5EF4-FFF2-40B4-BE49-F238E27FC236}">
                <a16:creationId xmlns:a16="http://schemas.microsoft.com/office/drawing/2014/main" id="{A5B642C3-5893-4419-AD90-3E2BFCBB4F98}"/>
              </a:ext>
            </a:extLst>
          </p:cNvPr>
          <p:cNvSpPr>
            <a:spLocks noGrp="1"/>
          </p:cNvSpPr>
          <p:nvPr>
            <p:ph type="body" idx="1"/>
          </p:nvPr>
        </p:nvSpPr>
        <p:spPr/>
        <p:txBody>
          <a:bodyPr/>
          <a:lstStyle/>
          <a:p>
            <a:r>
              <a:rPr lang="en-US" dirty="0"/>
              <a:t>Mediation</a:t>
            </a:r>
          </a:p>
        </p:txBody>
      </p:sp>
      <p:sp>
        <p:nvSpPr>
          <p:cNvPr id="4" name="Text Placeholder 3">
            <a:extLst>
              <a:ext uri="{FF2B5EF4-FFF2-40B4-BE49-F238E27FC236}">
                <a16:creationId xmlns:a16="http://schemas.microsoft.com/office/drawing/2014/main" id="{CF998763-B72A-41FC-B938-E0FFE2F678E0}"/>
              </a:ext>
            </a:extLst>
          </p:cNvPr>
          <p:cNvSpPr>
            <a:spLocks noGrp="1"/>
          </p:cNvSpPr>
          <p:nvPr>
            <p:ph type="body" sz="quarter" idx="3"/>
          </p:nvPr>
        </p:nvSpPr>
        <p:spPr/>
        <p:txBody>
          <a:bodyPr/>
          <a:lstStyle/>
          <a:p>
            <a:r>
              <a:rPr lang="en-US" dirty="0"/>
              <a:t>Arbitration</a:t>
            </a:r>
          </a:p>
        </p:txBody>
      </p:sp>
      <p:sp>
        <p:nvSpPr>
          <p:cNvPr id="5" name="Text Placeholder 4">
            <a:extLst>
              <a:ext uri="{FF2B5EF4-FFF2-40B4-BE49-F238E27FC236}">
                <a16:creationId xmlns:a16="http://schemas.microsoft.com/office/drawing/2014/main" id="{9480A721-A955-4290-913C-BB39CCE914F8}"/>
              </a:ext>
            </a:extLst>
          </p:cNvPr>
          <p:cNvSpPr>
            <a:spLocks noGrp="1"/>
          </p:cNvSpPr>
          <p:nvPr>
            <p:ph type="body" sz="quarter" idx="13"/>
          </p:nvPr>
        </p:nvSpPr>
        <p:spPr/>
        <p:txBody>
          <a:bodyPr/>
          <a:lstStyle/>
          <a:p>
            <a:r>
              <a:rPr lang="en-US" dirty="0"/>
              <a:t>Litigation</a:t>
            </a:r>
          </a:p>
        </p:txBody>
      </p:sp>
      <p:sp>
        <p:nvSpPr>
          <p:cNvPr id="6" name="Text Placeholder 5">
            <a:extLst>
              <a:ext uri="{FF2B5EF4-FFF2-40B4-BE49-F238E27FC236}">
                <a16:creationId xmlns:a16="http://schemas.microsoft.com/office/drawing/2014/main" id="{47BAB312-56C8-45EA-B1A6-89DD860890B1}"/>
              </a:ext>
            </a:extLst>
          </p:cNvPr>
          <p:cNvSpPr>
            <a:spLocks noGrp="1"/>
          </p:cNvSpPr>
          <p:nvPr>
            <p:ph type="body" sz="half" idx="15"/>
          </p:nvPr>
        </p:nvSpPr>
        <p:spPr>
          <a:xfrm>
            <a:off x="652463" y="2667000"/>
            <a:ext cx="2927350" cy="4000928"/>
          </a:xfrm>
        </p:spPr>
        <p:txBody>
          <a:bodyPr>
            <a:normAutofit/>
          </a:bodyPr>
          <a:lstStyle/>
          <a:p>
            <a:r>
              <a:rPr lang="en-US" dirty="0"/>
              <a:t>NON-BINDING</a:t>
            </a:r>
          </a:p>
          <a:p>
            <a:r>
              <a:rPr lang="en-US" dirty="0"/>
              <a:t>Lowest Cost Option</a:t>
            </a:r>
          </a:p>
          <a:p>
            <a:r>
              <a:rPr lang="en-US" dirty="0"/>
              <a:t>Relatively Informal / Outside the Court System</a:t>
            </a:r>
          </a:p>
          <a:p>
            <a:r>
              <a:rPr lang="en-US" dirty="0"/>
              <a:t>Non-Adversarial Process</a:t>
            </a:r>
          </a:p>
          <a:p>
            <a:r>
              <a:rPr lang="en-US" b="1" dirty="0"/>
              <a:t>Neutral Mediator is used to assist the parties in reaching a mutually acceptable agreement</a:t>
            </a:r>
          </a:p>
          <a:p>
            <a:r>
              <a:rPr lang="en-US" dirty="0"/>
              <a:t>Even if this does not resolve the dispute, it is still an effective way of narrowing areas of dispute making future proceedings more efficient and focused</a:t>
            </a:r>
          </a:p>
          <a:p>
            <a:endParaRPr lang="en-US" dirty="0"/>
          </a:p>
        </p:txBody>
      </p:sp>
      <p:sp>
        <p:nvSpPr>
          <p:cNvPr id="7" name="Text Placeholder 6">
            <a:extLst>
              <a:ext uri="{FF2B5EF4-FFF2-40B4-BE49-F238E27FC236}">
                <a16:creationId xmlns:a16="http://schemas.microsoft.com/office/drawing/2014/main" id="{FA08754D-B5D4-4297-86AF-2847558F341E}"/>
              </a:ext>
            </a:extLst>
          </p:cNvPr>
          <p:cNvSpPr>
            <a:spLocks noGrp="1"/>
          </p:cNvSpPr>
          <p:nvPr>
            <p:ph type="body" sz="half" idx="16"/>
          </p:nvPr>
        </p:nvSpPr>
        <p:spPr/>
        <p:txBody>
          <a:bodyPr/>
          <a:lstStyle/>
          <a:p>
            <a:r>
              <a:rPr lang="en-US" dirty="0"/>
              <a:t>BINDING</a:t>
            </a:r>
          </a:p>
          <a:p>
            <a:r>
              <a:rPr lang="en-US" dirty="0"/>
              <a:t>Low-Cost Option</a:t>
            </a:r>
          </a:p>
          <a:p>
            <a:r>
              <a:rPr lang="en-US" dirty="0"/>
              <a:t>Usually Private / Outside the Court System</a:t>
            </a:r>
          </a:p>
          <a:p>
            <a:r>
              <a:rPr lang="en-US" dirty="0"/>
              <a:t>Adversarial Process</a:t>
            </a:r>
          </a:p>
          <a:p>
            <a:r>
              <a:rPr lang="en-US" b="1" dirty="0"/>
              <a:t>Neutral Arbitrator ultimately renders a decision that is final</a:t>
            </a:r>
          </a:p>
        </p:txBody>
      </p:sp>
      <p:sp>
        <p:nvSpPr>
          <p:cNvPr id="8" name="Text Placeholder 7">
            <a:extLst>
              <a:ext uri="{FF2B5EF4-FFF2-40B4-BE49-F238E27FC236}">
                <a16:creationId xmlns:a16="http://schemas.microsoft.com/office/drawing/2014/main" id="{0313DC4E-5364-479B-948D-BAB1C4AE55FB}"/>
              </a:ext>
            </a:extLst>
          </p:cNvPr>
          <p:cNvSpPr>
            <a:spLocks noGrp="1"/>
          </p:cNvSpPr>
          <p:nvPr>
            <p:ph type="body" sz="half" idx="17"/>
          </p:nvPr>
        </p:nvSpPr>
        <p:spPr/>
        <p:txBody>
          <a:bodyPr/>
          <a:lstStyle/>
          <a:p>
            <a:r>
              <a:rPr lang="en-US" dirty="0"/>
              <a:t>BINDING</a:t>
            </a:r>
          </a:p>
          <a:p>
            <a:r>
              <a:rPr lang="en-US" dirty="0"/>
              <a:t>Costly Option / Time consuming</a:t>
            </a:r>
          </a:p>
          <a:p>
            <a:r>
              <a:rPr lang="en-US" dirty="0"/>
              <a:t>Formal / Governed by rules and procedures of the Court </a:t>
            </a:r>
          </a:p>
          <a:p>
            <a:r>
              <a:rPr lang="en-US" dirty="0"/>
              <a:t>Adversarial Process</a:t>
            </a:r>
          </a:p>
          <a:p>
            <a:r>
              <a:rPr lang="en-US" b="1" dirty="0"/>
              <a:t>Judge &amp;/or Jury make and impose a binding decision</a:t>
            </a:r>
          </a:p>
          <a:p>
            <a:r>
              <a:rPr lang="en-US" dirty="0"/>
              <a:t>Since it is adversarial, litigation is in effect a contest in which a winner and loser are selected </a:t>
            </a:r>
          </a:p>
        </p:txBody>
      </p:sp>
    </p:spTree>
    <p:extLst>
      <p:ext uri="{BB962C8B-B14F-4D97-AF65-F5344CB8AC3E}">
        <p14:creationId xmlns:p14="http://schemas.microsoft.com/office/powerpoint/2010/main" val="280950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5" name="Picture 74">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7" name="Oval 76">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1" name="Picture 80">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3" name="Rectangle 82">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2F894F-9C92-4D1E-96D5-D2BE05816806}"/>
              </a:ext>
            </a:extLst>
          </p:cNvPr>
          <p:cNvSpPr>
            <a:spLocks noGrp="1"/>
          </p:cNvSpPr>
          <p:nvPr>
            <p:ph type="title"/>
          </p:nvPr>
        </p:nvSpPr>
        <p:spPr>
          <a:xfrm>
            <a:off x="651261" y="446998"/>
            <a:ext cx="3342459" cy="3578902"/>
          </a:xfrm>
        </p:spPr>
        <p:txBody>
          <a:bodyPr vert="horz" lIns="91440" tIns="45720" rIns="91440" bIns="45720" rtlCol="0" anchor="b">
            <a:normAutofit/>
          </a:bodyPr>
          <a:lstStyle/>
          <a:p>
            <a:r>
              <a:rPr lang="en-US" sz="6000" dirty="0"/>
              <a:t>Stay in Your Lane</a:t>
            </a:r>
          </a:p>
        </p:txBody>
      </p:sp>
      <p:pic>
        <p:nvPicPr>
          <p:cNvPr id="9220" name="Picture 4" descr="NASCAR">
            <a:extLst>
              <a:ext uri="{FF2B5EF4-FFF2-40B4-BE49-F238E27FC236}">
                <a16:creationId xmlns:a16="http://schemas.microsoft.com/office/drawing/2014/main" id="{DDCB17E8-42FF-4C1C-A0E6-09214281D72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99" b="1553"/>
          <a:stretch/>
        </p:blipFill>
        <p:spPr bwMode="auto">
          <a:xfrm>
            <a:off x="4226029" y="3314705"/>
            <a:ext cx="7546766" cy="3428990"/>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ADCC2544-19B6-433D-9192-0ACEF2DA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218" name="Picture 2" descr="NASCAR unveils format for February's Clash at the Coliseum | Reuters">
            <a:extLst>
              <a:ext uri="{FF2B5EF4-FFF2-40B4-BE49-F238E27FC236}">
                <a16:creationId xmlns:a16="http://schemas.microsoft.com/office/drawing/2014/main" id="{6412CB05-7126-4311-8134-9191B02A1FF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4537" r="1" b="17193"/>
          <a:stretch/>
        </p:blipFill>
        <p:spPr bwMode="auto">
          <a:xfrm>
            <a:off x="4151312" y="446997"/>
            <a:ext cx="5867400" cy="26655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ext, logo&#10;&#10;Description automatically generated with medium confidence">
            <a:extLst>
              <a:ext uri="{FF2B5EF4-FFF2-40B4-BE49-F238E27FC236}">
                <a16:creationId xmlns:a16="http://schemas.microsoft.com/office/drawing/2014/main" id="{1F8C17C0-1AF3-47B2-8D5D-4466EE13F0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346" y="4190940"/>
            <a:ext cx="1979865" cy="1117994"/>
          </a:xfrm>
          <a:prstGeom prst="rect">
            <a:avLst/>
          </a:prstGeom>
        </p:spPr>
      </p:pic>
      <p:pic>
        <p:nvPicPr>
          <p:cNvPr id="6" name="Picture 5" descr="A person in a suit&#10;&#10;Description automatically generated with low confidence">
            <a:extLst>
              <a:ext uri="{FF2B5EF4-FFF2-40B4-BE49-F238E27FC236}">
                <a16:creationId xmlns:a16="http://schemas.microsoft.com/office/drawing/2014/main" id="{34BD5F8B-618F-43A0-A88E-8449B80D9C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3097" y="3971174"/>
            <a:ext cx="1559029" cy="1559029"/>
          </a:xfrm>
          <a:prstGeom prst="rect">
            <a:avLst/>
          </a:prstGeom>
        </p:spPr>
      </p:pic>
      <p:sp>
        <p:nvSpPr>
          <p:cNvPr id="15" name="TextBox 14">
            <a:extLst>
              <a:ext uri="{FF2B5EF4-FFF2-40B4-BE49-F238E27FC236}">
                <a16:creationId xmlns:a16="http://schemas.microsoft.com/office/drawing/2014/main" id="{2A10DD99-1D08-45BF-80C6-D5A570FF1491}"/>
              </a:ext>
            </a:extLst>
          </p:cNvPr>
          <p:cNvSpPr txBox="1"/>
          <p:nvPr/>
        </p:nvSpPr>
        <p:spPr>
          <a:xfrm>
            <a:off x="2156078" y="5487672"/>
            <a:ext cx="6097712" cy="923330"/>
          </a:xfrm>
          <a:prstGeom prst="rect">
            <a:avLst/>
          </a:prstGeom>
          <a:noFill/>
        </p:spPr>
        <p:txBody>
          <a:bodyPr wrap="square">
            <a:spAutoFit/>
          </a:bodyPr>
          <a:lstStyle/>
          <a:p>
            <a:r>
              <a:rPr lang="en-US" dirty="0"/>
              <a:t>Aaron </a:t>
            </a:r>
            <a:r>
              <a:rPr lang="en-US" dirty="0" err="1"/>
              <a:t>Bedy</a:t>
            </a:r>
            <a:r>
              <a:rPr lang="en-US" dirty="0"/>
              <a:t>, Esq.</a:t>
            </a:r>
          </a:p>
          <a:p>
            <a:r>
              <a:rPr lang="en-US" dirty="0"/>
              <a:t>In-House Council</a:t>
            </a:r>
          </a:p>
          <a:p>
            <a:r>
              <a:rPr lang="en-US" dirty="0"/>
              <a:t>REALTOR</a:t>
            </a:r>
          </a:p>
        </p:txBody>
      </p:sp>
    </p:spTree>
    <p:extLst>
      <p:ext uri="{BB962C8B-B14F-4D97-AF65-F5344CB8AC3E}">
        <p14:creationId xmlns:p14="http://schemas.microsoft.com/office/powerpoint/2010/main" val="3925364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riting implement, stationary, pen&#10;&#10;Description automatically generated">
            <a:extLst>
              <a:ext uri="{FF2B5EF4-FFF2-40B4-BE49-F238E27FC236}">
                <a16:creationId xmlns:a16="http://schemas.microsoft.com/office/drawing/2014/main" id="{10819CF1-0C13-4471-A8EA-2472A9425151}"/>
              </a:ext>
            </a:extLst>
          </p:cNvPr>
          <p:cNvPicPr>
            <a:picLocks noChangeAspect="1"/>
          </p:cNvPicPr>
          <p:nvPr/>
        </p:nvPicPr>
        <p:blipFill rotWithShape="1">
          <a:blip r:embed="rId2">
            <a:extLst>
              <a:ext uri="{28A0092B-C50C-407E-A947-70E740481C1C}">
                <a14:useLocalDpi xmlns:a14="http://schemas.microsoft.com/office/drawing/2010/main" val="0"/>
              </a:ext>
            </a:extLst>
          </a:blip>
          <a:srcRect t="9179" r="1" b="1"/>
          <a:stretch/>
        </p:blipFill>
        <p:spPr>
          <a:xfrm>
            <a:off x="1260403" y="1413515"/>
            <a:ext cx="9671193" cy="4940718"/>
          </a:xfrm>
          <a:prstGeom prst="rect">
            <a:avLst/>
          </a:prstGeom>
        </p:spPr>
      </p:pic>
      <p:pic>
        <p:nvPicPr>
          <p:cNvPr id="4" name="Picture 3" descr="Text, logo&#10;&#10;Description automatically generated with medium confidence">
            <a:extLst>
              <a:ext uri="{FF2B5EF4-FFF2-40B4-BE49-F238E27FC236}">
                <a16:creationId xmlns:a16="http://schemas.microsoft.com/office/drawing/2014/main" id="{BFF68D9B-0691-4D57-828F-D593A35F5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340" y="4643658"/>
            <a:ext cx="1714125" cy="967935"/>
          </a:xfrm>
          <a:prstGeom prst="rect">
            <a:avLst/>
          </a:prstGeom>
        </p:spPr>
      </p:pic>
    </p:spTree>
    <p:extLst>
      <p:ext uri="{BB962C8B-B14F-4D97-AF65-F5344CB8AC3E}">
        <p14:creationId xmlns:p14="http://schemas.microsoft.com/office/powerpoint/2010/main" val="214731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20D1-ABE4-4298-BCA9-08470A68CB57}"/>
              </a:ext>
            </a:extLst>
          </p:cNvPr>
          <p:cNvSpPr>
            <a:spLocks noGrp="1"/>
          </p:cNvSpPr>
          <p:nvPr>
            <p:ph type="title"/>
          </p:nvPr>
        </p:nvSpPr>
        <p:spPr/>
        <p:txBody>
          <a:bodyPr/>
          <a:lstStyle/>
          <a:p>
            <a:r>
              <a:rPr lang="en-US" dirty="0"/>
              <a:t>Wire Fraud</a:t>
            </a:r>
          </a:p>
        </p:txBody>
      </p:sp>
      <p:sp>
        <p:nvSpPr>
          <p:cNvPr id="3" name="Content Placeholder 2">
            <a:extLst>
              <a:ext uri="{FF2B5EF4-FFF2-40B4-BE49-F238E27FC236}">
                <a16:creationId xmlns:a16="http://schemas.microsoft.com/office/drawing/2014/main" id="{4BD07A06-2265-4A92-B018-8C36E85E2EF8}"/>
              </a:ext>
            </a:extLst>
          </p:cNvPr>
          <p:cNvSpPr>
            <a:spLocks noGrp="1"/>
          </p:cNvSpPr>
          <p:nvPr>
            <p:ph sz="half" idx="1"/>
          </p:nvPr>
        </p:nvSpPr>
        <p:spPr>
          <a:xfrm>
            <a:off x="1103312" y="1703541"/>
            <a:ext cx="4396339" cy="4552797"/>
          </a:xfrm>
        </p:spPr>
        <p:txBody>
          <a:bodyPr>
            <a:normAutofit/>
          </a:bodyPr>
          <a:lstStyle/>
          <a:p>
            <a:r>
              <a:rPr lang="en-US" dirty="0"/>
              <a:t>How can we avoid “issues” of wire fraud?</a:t>
            </a:r>
          </a:p>
          <a:p>
            <a:pPr lvl="1"/>
            <a:r>
              <a:rPr lang="en-US" dirty="0"/>
              <a:t>Use of Co-Branded Flyer</a:t>
            </a:r>
          </a:p>
          <a:p>
            <a:pPr marL="457200" lvl="1" indent="0">
              <a:buNone/>
            </a:pPr>
            <a:endParaRPr lang="en-US" dirty="0"/>
          </a:p>
          <a:p>
            <a:r>
              <a:rPr lang="en-US" dirty="0"/>
              <a:t>What is the correct protocol / procedure?</a:t>
            </a:r>
          </a:p>
          <a:p>
            <a:pPr lvl="1"/>
            <a:endParaRPr lang="en-US" dirty="0"/>
          </a:p>
          <a:p>
            <a:r>
              <a:rPr lang="en-US" dirty="0"/>
              <a:t>How can we best educate our customers and clients?</a:t>
            </a:r>
          </a:p>
          <a:p>
            <a:endParaRPr lang="en-US" dirty="0"/>
          </a:p>
          <a:p>
            <a:r>
              <a:rPr lang="en-US" dirty="0"/>
              <a:t>Use Wire Fraud Addendum</a:t>
            </a:r>
          </a:p>
          <a:p>
            <a:pPr lvl="1"/>
            <a:r>
              <a:rPr lang="en-US" dirty="0"/>
              <a:t>With Buyer Customers/Clients</a:t>
            </a:r>
          </a:p>
        </p:txBody>
      </p:sp>
      <p:pic>
        <p:nvPicPr>
          <p:cNvPr id="6" name="Content Placeholder 5" descr="A picture containing text&#10;&#10;Description automatically generated">
            <a:extLst>
              <a:ext uri="{FF2B5EF4-FFF2-40B4-BE49-F238E27FC236}">
                <a16:creationId xmlns:a16="http://schemas.microsoft.com/office/drawing/2014/main" id="{36ED7AF4-EB1B-4B14-AC5A-EA717C6A82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3818" y="1703541"/>
            <a:ext cx="4698797" cy="3524098"/>
          </a:xfrm>
        </p:spPr>
      </p:pic>
    </p:spTree>
    <p:extLst>
      <p:ext uri="{BB962C8B-B14F-4D97-AF65-F5344CB8AC3E}">
        <p14:creationId xmlns:p14="http://schemas.microsoft.com/office/powerpoint/2010/main" val="85482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veat Emptor Definition">
            <a:extLst>
              <a:ext uri="{FF2B5EF4-FFF2-40B4-BE49-F238E27FC236}">
                <a16:creationId xmlns:a16="http://schemas.microsoft.com/office/drawing/2014/main" id="{5E23569C-5EBA-4B9C-8CF5-2880F363A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70" y="521386"/>
            <a:ext cx="8722841" cy="58152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 logo&#10;&#10;Description automatically generated with medium confidence">
            <a:extLst>
              <a:ext uri="{FF2B5EF4-FFF2-40B4-BE49-F238E27FC236}">
                <a16:creationId xmlns:a16="http://schemas.microsoft.com/office/drawing/2014/main" id="{9BAA4E5F-16AE-4359-9918-CA03C054B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5952" y="1261778"/>
            <a:ext cx="1979865" cy="1117994"/>
          </a:xfrm>
          <a:prstGeom prst="rect">
            <a:avLst/>
          </a:prstGeom>
        </p:spPr>
      </p:pic>
      <p:pic>
        <p:nvPicPr>
          <p:cNvPr id="3" name="Picture 2" descr="A person in a blue shirt&#10;&#10;Description automatically generated with low confidence">
            <a:extLst>
              <a:ext uri="{FF2B5EF4-FFF2-40B4-BE49-F238E27FC236}">
                <a16:creationId xmlns:a16="http://schemas.microsoft.com/office/drawing/2014/main" id="{4A49E61D-2511-4C60-999B-65D25F158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4718" y="2965880"/>
            <a:ext cx="1979864" cy="1891870"/>
          </a:xfrm>
          <a:prstGeom prst="rect">
            <a:avLst/>
          </a:prstGeom>
        </p:spPr>
      </p:pic>
      <p:sp>
        <p:nvSpPr>
          <p:cNvPr id="5" name="TextBox 4">
            <a:extLst>
              <a:ext uri="{FF2B5EF4-FFF2-40B4-BE49-F238E27FC236}">
                <a16:creationId xmlns:a16="http://schemas.microsoft.com/office/drawing/2014/main" id="{0709130A-2BC7-43E7-984F-AB5612414BA9}"/>
              </a:ext>
            </a:extLst>
          </p:cNvPr>
          <p:cNvSpPr txBox="1"/>
          <p:nvPr/>
        </p:nvSpPr>
        <p:spPr>
          <a:xfrm>
            <a:off x="9436608" y="5035296"/>
            <a:ext cx="3407207" cy="646331"/>
          </a:xfrm>
          <a:prstGeom prst="rect">
            <a:avLst/>
          </a:prstGeom>
          <a:noFill/>
        </p:spPr>
        <p:txBody>
          <a:bodyPr wrap="square" rtlCol="0">
            <a:spAutoFit/>
          </a:bodyPr>
          <a:lstStyle/>
          <a:p>
            <a:r>
              <a:rPr lang="en-US" dirty="0"/>
              <a:t>Lloyd Dreibelbis, Broker</a:t>
            </a:r>
          </a:p>
          <a:p>
            <a:r>
              <a:rPr lang="en-US" dirty="0"/>
              <a:t>RMS Elite Properties</a:t>
            </a:r>
          </a:p>
        </p:txBody>
      </p:sp>
    </p:spTree>
    <p:extLst>
      <p:ext uri="{BB962C8B-B14F-4D97-AF65-F5344CB8AC3E}">
        <p14:creationId xmlns:p14="http://schemas.microsoft.com/office/powerpoint/2010/main" val="366057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98C3-A495-4D61-91BF-CD527C530F7C}"/>
              </a:ext>
            </a:extLst>
          </p:cNvPr>
          <p:cNvSpPr>
            <a:spLocks noGrp="1"/>
          </p:cNvSpPr>
          <p:nvPr>
            <p:ph type="title"/>
          </p:nvPr>
        </p:nvSpPr>
        <p:spPr/>
        <p:txBody>
          <a:bodyPr/>
          <a:lstStyle/>
          <a:p>
            <a:r>
              <a:rPr lang="en-US" dirty="0"/>
              <a:t>Caveat Emptor…</a:t>
            </a:r>
            <a:br>
              <a:rPr lang="en-US" dirty="0"/>
            </a:br>
            <a:r>
              <a:rPr lang="en-US" dirty="0"/>
              <a:t>	Let the Buyer Beware</a:t>
            </a:r>
          </a:p>
        </p:txBody>
      </p:sp>
      <p:sp>
        <p:nvSpPr>
          <p:cNvPr id="3" name="Content Placeholder 2">
            <a:extLst>
              <a:ext uri="{FF2B5EF4-FFF2-40B4-BE49-F238E27FC236}">
                <a16:creationId xmlns:a16="http://schemas.microsoft.com/office/drawing/2014/main" id="{F04740D7-5966-4C77-BF83-B20A64719DFA}"/>
              </a:ext>
            </a:extLst>
          </p:cNvPr>
          <p:cNvSpPr>
            <a:spLocks noGrp="1"/>
          </p:cNvSpPr>
          <p:nvPr>
            <p:ph idx="1"/>
          </p:nvPr>
        </p:nvSpPr>
        <p:spPr/>
        <p:txBody>
          <a:bodyPr/>
          <a:lstStyle/>
          <a:p>
            <a:r>
              <a:rPr lang="en-US" dirty="0"/>
              <a:t>DO NOT ALLOW YOUR SELLERS TO THINK THAT THEY HAVE NO RESPONSIBILITIES… Even if we use the “As Is” Contract</a:t>
            </a:r>
          </a:p>
          <a:p>
            <a:endParaRPr lang="en-US" dirty="0"/>
          </a:p>
          <a:p>
            <a:r>
              <a:rPr lang="en-US" dirty="0"/>
              <a:t>The Florida Supreme Court has decided that Caveat Emptor does NOT apply in cases of failure to disclose!  When a Seller knows of facts materially affecting the value of the property, which are not readily observable and are not known to the buyer, the SELLER IS UNDER A DUTY TO DISCLOSE THEM</a:t>
            </a:r>
          </a:p>
        </p:txBody>
      </p:sp>
    </p:spTree>
    <p:extLst>
      <p:ext uri="{BB962C8B-B14F-4D97-AF65-F5344CB8AC3E}">
        <p14:creationId xmlns:p14="http://schemas.microsoft.com/office/powerpoint/2010/main" val="13103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69DA-82D4-4174-8C2E-EFA5FBC229C6}"/>
              </a:ext>
            </a:extLst>
          </p:cNvPr>
          <p:cNvSpPr>
            <a:spLocks noGrp="1"/>
          </p:cNvSpPr>
          <p:nvPr>
            <p:ph type="title"/>
          </p:nvPr>
        </p:nvSpPr>
        <p:spPr/>
        <p:txBody>
          <a:bodyPr/>
          <a:lstStyle/>
          <a:p>
            <a:r>
              <a:rPr lang="en-US" dirty="0"/>
              <a:t>Caveat Emptor…</a:t>
            </a:r>
            <a:br>
              <a:rPr lang="en-US" dirty="0"/>
            </a:br>
            <a:r>
              <a:rPr lang="en-US" dirty="0"/>
              <a:t>	The Buyer’s Responsibilities</a:t>
            </a:r>
          </a:p>
        </p:txBody>
      </p:sp>
      <p:sp>
        <p:nvSpPr>
          <p:cNvPr id="3" name="Content Placeholder 2">
            <a:extLst>
              <a:ext uri="{FF2B5EF4-FFF2-40B4-BE49-F238E27FC236}">
                <a16:creationId xmlns:a16="http://schemas.microsoft.com/office/drawing/2014/main" id="{8868D118-3D1D-4780-9AFA-BC61AA759B42}"/>
              </a:ext>
            </a:extLst>
          </p:cNvPr>
          <p:cNvSpPr>
            <a:spLocks noGrp="1"/>
          </p:cNvSpPr>
          <p:nvPr>
            <p:ph idx="1"/>
          </p:nvPr>
        </p:nvSpPr>
        <p:spPr/>
        <p:txBody>
          <a:bodyPr/>
          <a:lstStyle/>
          <a:p>
            <a:r>
              <a:rPr lang="en-US" dirty="0"/>
              <a:t>When a Buyer makes a “Failure to Disclose” claim, the Buyer must </a:t>
            </a:r>
            <a:r>
              <a:rPr lang="en-US" b="1" dirty="0"/>
              <a:t>PROVE</a:t>
            </a:r>
            <a:r>
              <a:rPr lang="en-US" dirty="0"/>
              <a:t> four essential elements:</a:t>
            </a:r>
          </a:p>
          <a:p>
            <a:pPr marL="0" indent="0">
              <a:buNone/>
            </a:pPr>
            <a:r>
              <a:rPr lang="en-US" dirty="0"/>
              <a:t>	1) The Seller had actual knowledge of the property defect;</a:t>
            </a:r>
          </a:p>
          <a:p>
            <a:pPr marL="0" indent="0">
              <a:buNone/>
            </a:pPr>
            <a:r>
              <a:rPr lang="en-US" dirty="0"/>
              <a:t>	2) The defect must materially affect the value of the property;</a:t>
            </a:r>
          </a:p>
          <a:p>
            <a:pPr marL="0" indent="0">
              <a:buNone/>
            </a:pPr>
            <a:r>
              <a:rPr lang="en-US" dirty="0"/>
              <a:t>	3) The defect must not be readily observable and was unknown to the buyer; and</a:t>
            </a:r>
          </a:p>
          <a:p>
            <a:pPr marL="0" indent="0">
              <a:buNone/>
            </a:pPr>
            <a:r>
              <a:rPr lang="en-US" dirty="0"/>
              <a:t>	4) The Buyer must establish that the Seller failed to disclose the defect to the Buyer!</a:t>
            </a:r>
          </a:p>
        </p:txBody>
      </p:sp>
    </p:spTree>
    <p:extLst>
      <p:ext uri="{BB962C8B-B14F-4D97-AF65-F5344CB8AC3E}">
        <p14:creationId xmlns:p14="http://schemas.microsoft.com/office/powerpoint/2010/main" val="20092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ogo&#10;&#10;Description automatically generated with medium confidence">
            <a:extLst>
              <a:ext uri="{FF2B5EF4-FFF2-40B4-BE49-F238E27FC236}">
                <a16:creationId xmlns:a16="http://schemas.microsoft.com/office/drawing/2014/main" id="{C212FFD2-F9DF-4972-86FC-8BBD2FF21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775" y="1294251"/>
            <a:ext cx="1979865" cy="1117994"/>
          </a:xfrm>
          <a:prstGeom prst="rect">
            <a:avLst/>
          </a:prstGeom>
        </p:spPr>
      </p:pic>
      <p:sp>
        <p:nvSpPr>
          <p:cNvPr id="2" name="Title 1">
            <a:extLst>
              <a:ext uri="{FF2B5EF4-FFF2-40B4-BE49-F238E27FC236}">
                <a16:creationId xmlns:a16="http://schemas.microsoft.com/office/drawing/2014/main" id="{DA5B5260-A06E-4053-8117-723BEDEFA67A}"/>
              </a:ext>
            </a:extLst>
          </p:cNvPr>
          <p:cNvSpPr>
            <a:spLocks noGrp="1"/>
          </p:cNvSpPr>
          <p:nvPr>
            <p:ph type="title"/>
          </p:nvPr>
        </p:nvSpPr>
        <p:spPr/>
        <p:txBody>
          <a:bodyPr/>
          <a:lstStyle/>
          <a:p>
            <a:r>
              <a:rPr lang="en-US" dirty="0"/>
              <a:t>Disclosure of Property Defects</a:t>
            </a:r>
            <a:br>
              <a:rPr lang="en-US" dirty="0"/>
            </a:br>
            <a:r>
              <a:rPr lang="en-US" dirty="0"/>
              <a:t>	The Seller’s Duties</a:t>
            </a:r>
          </a:p>
        </p:txBody>
      </p:sp>
      <p:pic>
        <p:nvPicPr>
          <p:cNvPr id="5" name="Picture 4" descr="A hand holding a magnifying glass in front of a house&#10;&#10;Description automatically generated with medium confidence">
            <a:extLst>
              <a:ext uri="{FF2B5EF4-FFF2-40B4-BE49-F238E27FC236}">
                <a16:creationId xmlns:a16="http://schemas.microsoft.com/office/drawing/2014/main" id="{871B877D-DA34-4CE8-B0DB-2872F80E6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733" y="2234245"/>
            <a:ext cx="5240663" cy="3487423"/>
          </a:xfrm>
          <a:prstGeom prst="rect">
            <a:avLst/>
          </a:prstGeom>
        </p:spPr>
      </p:pic>
    </p:spTree>
    <p:extLst>
      <p:ext uri="{BB962C8B-B14F-4D97-AF65-F5344CB8AC3E}">
        <p14:creationId xmlns:p14="http://schemas.microsoft.com/office/powerpoint/2010/main" val="383977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A56E-C78B-4004-A5B6-7C8F736087EF}"/>
              </a:ext>
            </a:extLst>
          </p:cNvPr>
          <p:cNvSpPr>
            <a:spLocks noGrp="1"/>
          </p:cNvSpPr>
          <p:nvPr>
            <p:ph type="title"/>
          </p:nvPr>
        </p:nvSpPr>
        <p:spPr>
          <a:xfrm>
            <a:off x="339047" y="452718"/>
            <a:ext cx="9711787" cy="1400530"/>
          </a:xfrm>
        </p:spPr>
        <p:txBody>
          <a:bodyPr/>
          <a:lstStyle/>
          <a:p>
            <a:r>
              <a:rPr lang="en-US" sz="4400" dirty="0"/>
              <a:t>Disclosure of Property Defects</a:t>
            </a:r>
            <a:br>
              <a:rPr lang="en-US" dirty="0"/>
            </a:br>
            <a:r>
              <a:rPr lang="en-US" dirty="0"/>
              <a:t>	The Seller’s Duties</a:t>
            </a:r>
          </a:p>
        </p:txBody>
      </p:sp>
      <p:sp>
        <p:nvSpPr>
          <p:cNvPr id="3" name="Content Placeholder 2">
            <a:extLst>
              <a:ext uri="{FF2B5EF4-FFF2-40B4-BE49-F238E27FC236}">
                <a16:creationId xmlns:a16="http://schemas.microsoft.com/office/drawing/2014/main" id="{A5FEFC37-8C4E-4A8F-B6DB-213FE6CA9DE4}"/>
              </a:ext>
            </a:extLst>
          </p:cNvPr>
          <p:cNvSpPr>
            <a:spLocks noGrp="1"/>
          </p:cNvSpPr>
          <p:nvPr>
            <p:ph idx="1"/>
          </p:nvPr>
        </p:nvSpPr>
        <p:spPr>
          <a:xfrm>
            <a:off x="1103312" y="2052918"/>
            <a:ext cx="8946541" cy="4594462"/>
          </a:xfrm>
        </p:spPr>
        <p:txBody>
          <a:bodyPr>
            <a:normAutofit/>
          </a:bodyPr>
          <a:lstStyle/>
          <a:p>
            <a:r>
              <a:rPr lang="en-US" dirty="0"/>
              <a:t>In any residential contract, including the “As-Is” contract, the Seller must make mandated disclosures about the property to the potential Buyer if applicable.  Put simply, a Seller cannot hide problems that may require repair work.  This includes:</a:t>
            </a:r>
          </a:p>
          <a:p>
            <a:pPr lvl="1"/>
            <a:r>
              <a:rPr lang="en-US" dirty="0"/>
              <a:t>Any potential or actual claims, complaints or legal proceedings</a:t>
            </a:r>
          </a:p>
          <a:p>
            <a:pPr lvl="1"/>
            <a:r>
              <a:rPr lang="en-US" dirty="0"/>
              <a:t>Any boundary disputes</a:t>
            </a:r>
          </a:p>
          <a:p>
            <a:pPr lvl="1"/>
            <a:r>
              <a:rPr lang="en-US" dirty="0"/>
              <a:t>Any environmental hazards</a:t>
            </a:r>
          </a:p>
          <a:p>
            <a:pPr lvl="1"/>
            <a:r>
              <a:rPr lang="en-US" dirty="0"/>
              <a:t>Any termites or pest damage or infestations</a:t>
            </a:r>
          </a:p>
          <a:p>
            <a:pPr lvl="1"/>
            <a:r>
              <a:rPr lang="en-US" dirty="0"/>
              <a:t>Any damage or potential damage from sinkholes</a:t>
            </a:r>
          </a:p>
          <a:p>
            <a:pPr lvl="1"/>
            <a:r>
              <a:rPr lang="en-US" dirty="0"/>
              <a:t>Any know problems with important components including HVAC, plumbing, electrics, roofing, structural integrity, etc.</a:t>
            </a:r>
          </a:p>
          <a:p>
            <a:pPr lvl="1"/>
            <a:r>
              <a:rPr lang="en-US" dirty="0"/>
              <a:t>Any condominium or homeowner association rules</a:t>
            </a:r>
          </a:p>
        </p:txBody>
      </p:sp>
    </p:spTree>
    <p:extLst>
      <p:ext uri="{BB962C8B-B14F-4D97-AF65-F5344CB8AC3E}">
        <p14:creationId xmlns:p14="http://schemas.microsoft.com/office/powerpoint/2010/main" val="36090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0C235A-0432-4ED0-9E5C-746615C1C8A6}"/>
              </a:ext>
            </a:extLst>
          </p:cNvPr>
          <p:cNvSpPr>
            <a:spLocks noGrp="1"/>
          </p:cNvSpPr>
          <p:nvPr>
            <p:ph type="title"/>
          </p:nvPr>
        </p:nvSpPr>
        <p:spPr/>
        <p:txBody>
          <a:bodyPr/>
          <a:lstStyle/>
          <a:p>
            <a:r>
              <a:rPr lang="en-US" dirty="0"/>
              <a:t>The Importance of Disclosure</a:t>
            </a:r>
            <a:br>
              <a:rPr lang="en-US" dirty="0"/>
            </a:br>
            <a:r>
              <a:rPr lang="en-US" dirty="0"/>
              <a:t>	Caveat Venditor</a:t>
            </a:r>
          </a:p>
        </p:txBody>
      </p:sp>
      <p:sp>
        <p:nvSpPr>
          <p:cNvPr id="7" name="Content Placeholder 6">
            <a:extLst>
              <a:ext uri="{FF2B5EF4-FFF2-40B4-BE49-F238E27FC236}">
                <a16:creationId xmlns:a16="http://schemas.microsoft.com/office/drawing/2014/main" id="{E33BA82E-01BD-41AF-8A85-4DC578D227F6}"/>
              </a:ext>
            </a:extLst>
          </p:cNvPr>
          <p:cNvSpPr>
            <a:spLocks noGrp="1"/>
          </p:cNvSpPr>
          <p:nvPr>
            <p:ph idx="1"/>
          </p:nvPr>
        </p:nvSpPr>
        <p:spPr/>
        <p:txBody>
          <a:bodyPr/>
          <a:lstStyle/>
          <a:p>
            <a:r>
              <a:rPr lang="en-US" dirty="0"/>
              <a:t>Let the Seller Beware</a:t>
            </a:r>
          </a:p>
          <a:p>
            <a:pPr lvl="1"/>
            <a:r>
              <a:rPr lang="en-US" dirty="0"/>
              <a:t>Legal history strongly supports a Buyers right to information being disclosed to him regarding the property.</a:t>
            </a:r>
          </a:p>
          <a:p>
            <a:pPr lvl="1"/>
            <a:r>
              <a:rPr lang="en-US" dirty="0"/>
              <a:t>The Buyer may have a duty to inspect and discern readily observable issues, but it will likely remain very difficult for Sellers to completely release themselves of any liability to disclose known defects.</a:t>
            </a:r>
          </a:p>
          <a:p>
            <a:pPr lvl="1"/>
            <a:r>
              <a:rPr lang="en-US" dirty="0"/>
              <a:t>Make sure the SELLER fills out the disclosure forms… NOT the REALTOR</a:t>
            </a:r>
          </a:p>
          <a:p>
            <a:pPr lvl="2"/>
            <a:r>
              <a:rPr lang="en-US" dirty="0"/>
              <a:t>REALTOR should read the completed disclosure to make sure it is complete and accurate (to the best of their knowledge)</a:t>
            </a:r>
          </a:p>
          <a:p>
            <a:pPr lvl="2"/>
            <a:r>
              <a:rPr lang="en-US" dirty="0"/>
              <a:t>The SELLER cannot legally ask you to withhold disclosable information</a:t>
            </a:r>
          </a:p>
        </p:txBody>
      </p:sp>
    </p:spTree>
    <p:extLst>
      <p:ext uri="{BB962C8B-B14F-4D97-AF65-F5344CB8AC3E}">
        <p14:creationId xmlns:p14="http://schemas.microsoft.com/office/powerpoint/2010/main" val="376480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427</TotalTime>
  <Words>1547</Words>
  <Application>Microsoft Office PowerPoint</Application>
  <PresentationFormat>Widescreen</PresentationFormat>
  <Paragraphs>127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Ion</vt:lpstr>
      <vt:lpstr>      RISK REDUCTION SEMINAR - 2022</vt:lpstr>
      <vt:lpstr>PowerPoint Presentation</vt:lpstr>
      <vt:lpstr>Wire Fraud</vt:lpstr>
      <vt:lpstr>PowerPoint Presentation</vt:lpstr>
      <vt:lpstr>Caveat Emptor…  Let the Buyer Beware</vt:lpstr>
      <vt:lpstr>Caveat Emptor…  The Buyer’s Responsibilities</vt:lpstr>
      <vt:lpstr>Disclosure of Property Defects  The Seller’s Duties</vt:lpstr>
      <vt:lpstr>Disclosure of Property Defects  The Seller’s Duties</vt:lpstr>
      <vt:lpstr>The Importance of Disclosure  Caveat Venditor</vt:lpstr>
      <vt:lpstr>                                 &amp;</vt:lpstr>
      <vt:lpstr>Who do you represent in a transaction?</vt:lpstr>
      <vt:lpstr>Transaction Brokerage</vt:lpstr>
      <vt:lpstr>Duties of a Transaction Broker</vt:lpstr>
      <vt:lpstr>Single Agency  a fiduciary relationship / offers true representation</vt:lpstr>
      <vt:lpstr>Duties of a Single Agent</vt:lpstr>
      <vt:lpstr>Transition to Transaction Broker</vt:lpstr>
      <vt:lpstr>FAR-BAR Agreement of Sale Updates &amp; Changes</vt:lpstr>
      <vt:lpstr>Distribution of Deposit Money…                 should there be a dispute</vt:lpstr>
      <vt:lpstr>PowerPoint Presentation</vt:lpstr>
      <vt:lpstr>Dispute Resolution</vt:lpstr>
      <vt:lpstr>Cost of Dispute Resolution</vt:lpstr>
      <vt:lpstr>Dealing with Dispute Resolution…  a comparison</vt:lpstr>
      <vt:lpstr>Stay in Your Lane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RISK REDUCTION SEMINAR</dc:title>
  <dc:creator>Lloyd Dreibelbis</dc:creator>
  <cp:lastModifiedBy>Lloyd Dreibelbis</cp:lastModifiedBy>
  <cp:revision>1</cp:revision>
  <cp:lastPrinted>2022-01-12T18:41:01Z</cp:lastPrinted>
  <dcterms:created xsi:type="dcterms:W3CDTF">2021-12-02T18:34:04Z</dcterms:created>
  <dcterms:modified xsi:type="dcterms:W3CDTF">2022-02-16T18:59:19Z</dcterms:modified>
</cp:coreProperties>
</file>