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7" r:id="rId3"/>
    <p:sldId id="270" r:id="rId4"/>
    <p:sldId id="273" r:id="rId5"/>
    <p:sldId id="262" r:id="rId6"/>
    <p:sldId id="264" r:id="rId7"/>
    <p:sldId id="265" r:id="rId8"/>
    <p:sldId id="266" r:id="rId9"/>
    <p:sldId id="268" r:id="rId10"/>
    <p:sldId id="274" r:id="rId11"/>
    <p:sldId id="269" r:id="rId12"/>
    <p:sldId id="259" r:id="rId13"/>
    <p:sldId id="275" r:id="rId14"/>
    <p:sldId id="276" r:id="rId15"/>
    <p:sldId id="272" r:id="rId16"/>
    <p:sldId id="26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20CDA6-74C8-4792-949D-7F2D2E76F5CD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5D2DA6-24C4-4BB6-9AD8-906B000A13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4A56-57CF-4121-BFC3-F1C7580D1EDC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070-C4F2-4579-B8CC-1F367DD9BE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4A56-57CF-4121-BFC3-F1C7580D1EDC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070-C4F2-4579-B8CC-1F367DD9BE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4A56-57CF-4121-BFC3-F1C7580D1EDC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070-C4F2-4579-B8CC-1F367DD9BE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4A56-57CF-4121-BFC3-F1C7580D1EDC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070-C4F2-4579-B8CC-1F367DD9BE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4A56-57CF-4121-BFC3-F1C7580D1EDC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070-C4F2-4579-B8CC-1F367DD9BE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4A56-57CF-4121-BFC3-F1C7580D1EDC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070-C4F2-4579-B8CC-1F367DD9BE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4A56-57CF-4121-BFC3-F1C7580D1EDC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070-C4F2-4579-B8CC-1F367DD9BE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4A56-57CF-4121-BFC3-F1C7580D1EDC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070-C4F2-4579-B8CC-1F367DD9BE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4A56-57CF-4121-BFC3-F1C7580D1EDC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070-C4F2-4579-B8CC-1F367DD9BE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4A56-57CF-4121-BFC3-F1C7580D1EDC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3D070-C4F2-4579-B8CC-1F367DD9BE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4A56-57CF-4121-BFC3-F1C7580D1EDC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63D070-C4F2-4579-B8CC-1F367DD9BE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084A56-57CF-4121-BFC3-F1C7580D1EDC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63D070-C4F2-4579-B8CC-1F367DD9BE9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pressdocs.com/" TargetMode="External"/><Relationship Id="rId2" Type="http://schemas.openxmlformats.org/officeDocument/2006/relationships/hyperlink" Target="mailto:Flyer@AdvertiseRE.n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search?q=define+talent" TargetMode="External"/><Relationship Id="rId13" Type="http://schemas.openxmlformats.org/officeDocument/2006/relationships/hyperlink" Target="https://www.bing.com/search?q=define+recommendation" TargetMode="External"/><Relationship Id="rId3" Type="http://schemas.openxmlformats.org/officeDocument/2006/relationships/hyperlink" Target="https://www.bing.com/search?q=define+advantage" TargetMode="External"/><Relationship Id="rId7" Type="http://schemas.openxmlformats.org/officeDocument/2006/relationships/hyperlink" Target="https://www.bing.com/search?q=define+forte" TargetMode="External"/><Relationship Id="rId12" Type="http://schemas.openxmlformats.org/officeDocument/2006/relationships/hyperlink" Target="https://www.bing.com/search?q=define+virtue" TargetMode="External"/><Relationship Id="rId2" Type="http://schemas.openxmlformats.org/officeDocument/2006/relationships/hyperlink" Target="https://www.bing.com/search?q=define+benef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search?q=define+strength" TargetMode="External"/><Relationship Id="rId11" Type="http://schemas.openxmlformats.org/officeDocument/2006/relationships/hyperlink" Target="https://www.bing.com/search?q=define+long+suit" TargetMode="External"/><Relationship Id="rId5" Type="http://schemas.openxmlformats.org/officeDocument/2006/relationships/hyperlink" Target="https://www.bing.com/search?q=define+strong+point" TargetMode="External"/><Relationship Id="rId10" Type="http://schemas.openxmlformats.org/officeDocument/2006/relationships/hyperlink" Target="https://www.bing.com/search?q=define+strong+suit" TargetMode="External"/><Relationship Id="rId4" Type="http://schemas.openxmlformats.org/officeDocument/2006/relationships/hyperlink" Target="https://www.bing.com/search?q=define+blessing" TargetMode="External"/><Relationship Id="rId9" Type="http://schemas.openxmlformats.org/officeDocument/2006/relationships/hyperlink" Target="https://www.bing.com/search?q=define+gift" TargetMode="External"/><Relationship Id="rId14" Type="http://schemas.openxmlformats.org/officeDocument/2006/relationships/hyperlink" Target="https://www.bing.com/search?q=define+attract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Treating Your Listing Like an Asset!!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2355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81400"/>
            <a:ext cx="5486400" cy="2945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Your Asset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Marketing to many agents consists of three (or four) things:</a:t>
            </a:r>
          </a:p>
          <a:p>
            <a:pPr lvl="1"/>
            <a:r>
              <a:rPr lang="en-US" dirty="0" smtClean="0"/>
              <a:t>Put a Sign in the Yard</a:t>
            </a:r>
          </a:p>
          <a:p>
            <a:pPr lvl="1"/>
            <a:r>
              <a:rPr lang="en-US" dirty="0" smtClean="0"/>
              <a:t>Put it in the MLS</a:t>
            </a:r>
          </a:p>
          <a:p>
            <a:pPr lvl="1"/>
            <a:r>
              <a:rPr lang="en-US" dirty="0" smtClean="0"/>
              <a:t>PRAY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8"/>
            <a:endParaRPr lang="en-US" dirty="0" smtClean="0"/>
          </a:p>
        </p:txBody>
      </p:sp>
      <p:pic>
        <p:nvPicPr>
          <p:cNvPr id="1026" name="Picture 2" descr="C:\Users\Lloyd\AppData\Local\Microsoft\Windows\INetCache\IE\NXZSZ015\celebrity_buyin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91000"/>
            <a:ext cx="2176463" cy="1444147"/>
          </a:xfrm>
          <a:prstGeom prst="rect">
            <a:avLst/>
          </a:prstGeom>
          <a:noFill/>
        </p:spPr>
      </p:pic>
      <p:pic>
        <p:nvPicPr>
          <p:cNvPr id="1028" name="Picture 4" descr="Image result for multiple listing service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628378"/>
            <a:ext cx="2352675" cy="1229621"/>
          </a:xfrm>
          <a:prstGeom prst="rect">
            <a:avLst/>
          </a:prstGeom>
          <a:noFill/>
        </p:spPr>
      </p:pic>
      <p:pic>
        <p:nvPicPr>
          <p:cNvPr id="1029" name="Picture 5" descr="C:\Users\Lloyd\AppData\Local\Microsoft\Windows\INetCache\IE\0HFTZIXL\praying-hands-1381582628wU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886200"/>
            <a:ext cx="2438400" cy="1613705"/>
          </a:xfrm>
          <a:prstGeom prst="rect">
            <a:avLst/>
          </a:prstGeom>
          <a:noFill/>
        </p:spPr>
      </p:pic>
      <p:pic>
        <p:nvPicPr>
          <p:cNvPr id="1031" name="Picture 7" descr="See the sourc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971800"/>
            <a:ext cx="2425700" cy="26127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77000" y="5791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Bury St. Joseph Upside Down in the Yard…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Your Asset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Signage</a:t>
            </a:r>
          </a:p>
          <a:p>
            <a:r>
              <a:rPr lang="en-US" dirty="0" smtClean="0"/>
              <a:t>Professional Photography</a:t>
            </a:r>
          </a:p>
          <a:p>
            <a:r>
              <a:rPr lang="en-US" dirty="0" smtClean="0"/>
              <a:t>MLS</a:t>
            </a:r>
          </a:p>
          <a:p>
            <a:pPr lvl="1"/>
            <a:r>
              <a:rPr lang="en-US" dirty="0" smtClean="0"/>
              <a:t>Lots of Photos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Well Written Description</a:t>
            </a:r>
          </a:p>
          <a:p>
            <a:pPr lvl="1"/>
            <a:r>
              <a:rPr lang="en-US" dirty="0" smtClean="0"/>
              <a:t>Websites like REALTOR.com, Zillow, etc.</a:t>
            </a:r>
          </a:p>
          <a:p>
            <a:r>
              <a:rPr lang="en-US" dirty="0" smtClean="0"/>
              <a:t>Additional Websites</a:t>
            </a:r>
          </a:p>
          <a:p>
            <a:pPr lvl="1"/>
            <a:r>
              <a:rPr lang="en-US" dirty="0" smtClean="0"/>
              <a:t>Company</a:t>
            </a:r>
          </a:p>
          <a:p>
            <a:pPr lvl="1"/>
            <a:r>
              <a:rPr lang="en-US" dirty="0" smtClean="0"/>
              <a:t>Personal</a:t>
            </a:r>
          </a:p>
          <a:p>
            <a:pPr lvl="1"/>
            <a:r>
              <a:rPr lang="en-US" dirty="0" smtClean="0"/>
              <a:t>Facebook Account</a:t>
            </a:r>
          </a:p>
          <a:p>
            <a:pPr lvl="2"/>
            <a:r>
              <a:rPr lang="en-US" dirty="0" smtClean="0"/>
              <a:t>Include Photos and Videos</a:t>
            </a:r>
          </a:p>
          <a:p>
            <a:r>
              <a:rPr lang="en-US" dirty="0" err="1" smtClean="0"/>
              <a:t>eFlyers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2"/>
              </a:rPr>
              <a:t>Flyer@AdvertiseRE.net</a:t>
            </a:r>
            <a:endParaRPr lang="en-US" dirty="0" smtClean="0"/>
          </a:p>
          <a:p>
            <a:r>
              <a:rPr lang="en-US" dirty="0" smtClean="0"/>
              <a:t>Printed </a:t>
            </a:r>
            <a:r>
              <a:rPr lang="en-US" dirty="0" smtClean="0"/>
              <a:t>Flyers</a:t>
            </a:r>
          </a:p>
          <a:p>
            <a:pPr lvl="1"/>
            <a:r>
              <a:rPr lang="en-US" dirty="0" smtClean="0">
                <a:hlinkClick r:id="rId3"/>
              </a:rPr>
              <a:t>www.Xpressdocs.com</a:t>
            </a:r>
            <a:endParaRPr lang="en-US" dirty="0" smtClean="0"/>
          </a:p>
          <a:p>
            <a:r>
              <a:rPr lang="en-US" dirty="0" smtClean="0"/>
              <a:t>Just Listed Postcards / Just Listed Door </a:t>
            </a:r>
            <a:r>
              <a:rPr lang="en-US" dirty="0" smtClean="0"/>
              <a:t>Hangers</a:t>
            </a:r>
          </a:p>
          <a:p>
            <a:pPr lvl="1"/>
            <a:r>
              <a:rPr lang="en-US" dirty="0" smtClean="0">
                <a:hlinkClick r:id="rId3"/>
              </a:rPr>
              <a:t>www.Xpressdocs.com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Asset Management…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Tell 50</a:t>
            </a:r>
          </a:p>
          <a:p>
            <a:pPr lvl="1"/>
            <a:r>
              <a:rPr lang="en-US" dirty="0" smtClean="0"/>
              <a:t>Introduce Yourself as the Listing Agent</a:t>
            </a:r>
          </a:p>
          <a:p>
            <a:pPr lvl="1"/>
            <a:r>
              <a:rPr lang="en-US" dirty="0" smtClean="0"/>
              <a:t>Leave Something of Value Behind</a:t>
            </a:r>
          </a:p>
          <a:p>
            <a:pPr lvl="1"/>
            <a:r>
              <a:rPr lang="en-US" dirty="0" smtClean="0"/>
              <a:t>Ask if they know someone who would like to be in the neighborhood</a:t>
            </a:r>
          </a:p>
          <a:p>
            <a:r>
              <a:rPr lang="en-US" dirty="0" smtClean="0"/>
              <a:t>Open Houses</a:t>
            </a:r>
          </a:p>
          <a:p>
            <a:pPr lvl="1"/>
            <a:r>
              <a:rPr lang="en-US" dirty="0" smtClean="0"/>
              <a:t>Broker’s Open Houses</a:t>
            </a:r>
          </a:p>
          <a:p>
            <a:pPr lvl="2"/>
            <a:r>
              <a:rPr lang="en-US" dirty="0" smtClean="0"/>
              <a:t>Area Agents and Brokers</a:t>
            </a:r>
          </a:p>
          <a:p>
            <a:pPr lvl="1"/>
            <a:r>
              <a:rPr lang="en-US" dirty="0" smtClean="0"/>
              <a:t>Neighborhood Open Houses</a:t>
            </a:r>
          </a:p>
          <a:p>
            <a:pPr lvl="2"/>
            <a:r>
              <a:rPr lang="en-US" dirty="0" smtClean="0"/>
              <a:t>Open before a regular Open House or on a weeknight</a:t>
            </a:r>
          </a:p>
          <a:p>
            <a:pPr lvl="1"/>
            <a:r>
              <a:rPr lang="en-US" dirty="0" smtClean="0"/>
              <a:t>Mega Open Houses</a:t>
            </a:r>
          </a:p>
          <a:p>
            <a:pPr lvl="2"/>
            <a:r>
              <a:rPr lang="en-US" dirty="0" smtClean="0"/>
              <a:t>Ask Good Questions</a:t>
            </a:r>
          </a:p>
          <a:p>
            <a:pPr lvl="2"/>
            <a:r>
              <a:rPr lang="en-US" dirty="0" smtClean="0"/>
              <a:t>Provide Something of Value / Get Database Information</a:t>
            </a:r>
          </a:p>
          <a:p>
            <a:pPr lvl="2"/>
            <a:r>
              <a:rPr lang="en-US" dirty="0" smtClean="0"/>
              <a:t>Add New People to your Database</a:t>
            </a:r>
          </a:p>
          <a:p>
            <a:pPr lvl="3"/>
            <a:r>
              <a:rPr lang="en-US" dirty="0" smtClean="0"/>
              <a:t>Open Houses are as much for YOU as they are the SELLER</a:t>
            </a:r>
          </a:p>
          <a:p>
            <a:r>
              <a:rPr lang="en-US" dirty="0" smtClean="0"/>
              <a:t>Tell 50 Again &amp; Again</a:t>
            </a:r>
          </a:p>
          <a:p>
            <a:pPr lvl="1"/>
            <a:r>
              <a:rPr lang="en-US" dirty="0" smtClean="0"/>
              <a:t>Every Open House</a:t>
            </a:r>
          </a:p>
          <a:p>
            <a:pPr lvl="1"/>
            <a:r>
              <a:rPr lang="en-US" dirty="0" smtClean="0"/>
              <a:t>Price Reduction</a:t>
            </a:r>
          </a:p>
          <a:p>
            <a:pPr lvl="1"/>
            <a:r>
              <a:rPr lang="en-US" dirty="0" smtClean="0"/>
              <a:t>SOLD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Personal… Written…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      “20 Point Marketing Plan”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900" b="1" dirty="0" smtClean="0"/>
              <a:t>20 </a:t>
            </a:r>
            <a:r>
              <a:rPr lang="en-US" sz="2900" b="1" dirty="0" smtClean="0"/>
              <a:t>Point Marketing Plan</a:t>
            </a:r>
          </a:p>
          <a:p>
            <a:pPr lvl="0"/>
            <a:r>
              <a:rPr lang="en-US" sz="2800" dirty="0" smtClean="0"/>
              <a:t>Competitively Price Your Home</a:t>
            </a:r>
          </a:p>
          <a:p>
            <a:pPr lvl="0"/>
            <a:r>
              <a:rPr lang="en-US" sz="2800" dirty="0" smtClean="0"/>
              <a:t>Provide Knowledge, through Education, throughout the Sales Process</a:t>
            </a:r>
          </a:p>
          <a:p>
            <a:pPr lvl="0"/>
            <a:r>
              <a:rPr lang="en-US" sz="2800" dirty="0" smtClean="0"/>
              <a:t>Be Accessible to your questions and concerns throughout the Process</a:t>
            </a:r>
          </a:p>
          <a:p>
            <a:pPr lvl="0"/>
            <a:r>
              <a:rPr lang="en-US" sz="2800" dirty="0" smtClean="0"/>
              <a:t>Optimize Condition and Viewing of the Home</a:t>
            </a:r>
          </a:p>
          <a:p>
            <a:pPr lvl="0"/>
            <a:r>
              <a:rPr lang="en-US" sz="2800" dirty="0" smtClean="0"/>
              <a:t>We’ll strategically place your home online</a:t>
            </a:r>
          </a:p>
          <a:p>
            <a:pPr lvl="1"/>
            <a:r>
              <a:rPr lang="en-US" dirty="0" smtClean="0"/>
              <a:t>Multiple M.L.S.</a:t>
            </a:r>
          </a:p>
          <a:p>
            <a:pPr lvl="2"/>
            <a:r>
              <a:rPr lang="en-US" dirty="0" smtClean="0"/>
              <a:t>List</a:t>
            </a:r>
          </a:p>
          <a:p>
            <a:pPr lvl="1"/>
            <a:r>
              <a:rPr lang="en-US" dirty="0" smtClean="0"/>
              <a:t>Websites</a:t>
            </a:r>
          </a:p>
          <a:p>
            <a:pPr lvl="2"/>
            <a:r>
              <a:rPr lang="en-US" dirty="0" smtClean="0"/>
              <a:t>List</a:t>
            </a:r>
          </a:p>
          <a:p>
            <a:pPr lvl="0"/>
            <a:r>
              <a:rPr lang="en-US" sz="2800" dirty="0" smtClean="0"/>
              <a:t>Professional Photographs of your home</a:t>
            </a:r>
          </a:p>
          <a:p>
            <a:pPr lvl="0"/>
            <a:r>
              <a:rPr lang="en-US" sz="2800" dirty="0" smtClean="0"/>
              <a:t>Professionally Written Description of your home</a:t>
            </a:r>
          </a:p>
          <a:p>
            <a:pPr lvl="1"/>
            <a:r>
              <a:rPr lang="en-US" dirty="0" smtClean="0"/>
              <a:t>Your input is important</a:t>
            </a:r>
          </a:p>
          <a:p>
            <a:pPr lvl="0"/>
            <a:r>
              <a:rPr lang="en-US" sz="2800" dirty="0" smtClean="0"/>
              <a:t>Create a Professional Brochure on your home</a:t>
            </a:r>
          </a:p>
          <a:p>
            <a:pPr lvl="1"/>
            <a:r>
              <a:rPr lang="en-US" dirty="0" smtClean="0"/>
              <a:t>Your input is important</a:t>
            </a:r>
          </a:p>
          <a:p>
            <a:pPr lvl="0"/>
            <a:r>
              <a:rPr lang="en-US" sz="2800" dirty="0" smtClean="0"/>
              <a:t>Tell 50 Program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sz="2800" dirty="0" smtClean="0"/>
              <a:t>Notify Agents in my office </a:t>
            </a:r>
          </a:p>
          <a:p>
            <a:pPr lvl="1"/>
            <a:r>
              <a:rPr lang="en-US" dirty="0" smtClean="0"/>
              <a:t>Network with the best agents in the area</a:t>
            </a:r>
          </a:p>
          <a:p>
            <a:pPr lvl="1"/>
            <a:r>
              <a:rPr lang="en-US" dirty="0" smtClean="0"/>
              <a:t>Promote your home to my extensive </a:t>
            </a:r>
            <a:r>
              <a:rPr lang="en-US" dirty="0" smtClean="0"/>
              <a:t>database</a:t>
            </a:r>
            <a:endParaRPr lang="en-US" sz="2800" dirty="0" smtClean="0"/>
          </a:p>
          <a:p>
            <a:pPr lvl="0"/>
            <a:r>
              <a:rPr lang="en-US" sz="2800" dirty="0" smtClean="0"/>
              <a:t>Hold </a:t>
            </a:r>
            <a:r>
              <a:rPr lang="en-US" sz="2800" dirty="0" smtClean="0"/>
              <a:t>Open Houses</a:t>
            </a:r>
          </a:p>
          <a:p>
            <a:pPr lvl="1"/>
            <a:r>
              <a:rPr lang="en-US" dirty="0" smtClean="0"/>
              <a:t>Personally invite your neighbors to the open house</a:t>
            </a:r>
          </a:p>
          <a:p>
            <a:pPr lvl="0"/>
            <a:r>
              <a:rPr lang="en-US" sz="2800" dirty="0" smtClean="0"/>
              <a:t>I Prospect for two hours a day to find Buyers</a:t>
            </a:r>
          </a:p>
          <a:p>
            <a:pPr lvl="0"/>
            <a:r>
              <a:rPr lang="en-US" sz="2800" dirty="0" smtClean="0"/>
              <a:t>Aggressive follow-up with Prospective Buyers</a:t>
            </a:r>
          </a:p>
          <a:p>
            <a:pPr lvl="0"/>
            <a:r>
              <a:rPr lang="en-US" sz="2800" dirty="0" smtClean="0"/>
              <a:t>Hold Broker Open House</a:t>
            </a:r>
          </a:p>
          <a:p>
            <a:pPr lvl="0"/>
            <a:r>
              <a:rPr lang="en-US" sz="2800" dirty="0" smtClean="0"/>
              <a:t>Advertise</a:t>
            </a:r>
          </a:p>
          <a:p>
            <a:pPr lvl="1"/>
            <a:r>
              <a:rPr lang="en-US" dirty="0" smtClean="0"/>
              <a:t>MLS</a:t>
            </a:r>
          </a:p>
          <a:p>
            <a:pPr lvl="1"/>
            <a:r>
              <a:rPr lang="en-US" dirty="0" smtClean="0"/>
              <a:t>Print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Personal Contact</a:t>
            </a:r>
          </a:p>
          <a:p>
            <a:pPr lvl="0"/>
            <a:r>
              <a:rPr lang="en-US" sz="2800" dirty="0" smtClean="0"/>
              <a:t>Communicate</a:t>
            </a:r>
          </a:p>
          <a:p>
            <a:pPr lvl="1"/>
            <a:r>
              <a:rPr lang="en-US" dirty="0" smtClean="0"/>
              <a:t>Minimum Contact – Once a Week</a:t>
            </a:r>
          </a:p>
          <a:p>
            <a:pPr lvl="1"/>
            <a:r>
              <a:rPr lang="en-US" dirty="0" smtClean="0"/>
              <a:t>Review Market Analysis – Minimum Once a Month</a:t>
            </a:r>
          </a:p>
          <a:p>
            <a:pPr lvl="0"/>
            <a:r>
              <a:rPr lang="en-US" sz="2800" dirty="0" smtClean="0"/>
              <a:t>I’ll send you feedback from all showings</a:t>
            </a:r>
          </a:p>
          <a:p>
            <a:pPr lvl="0"/>
            <a:r>
              <a:rPr lang="en-US" sz="2800" dirty="0" smtClean="0"/>
              <a:t>I’ll send you email with any and all new listings, new </a:t>
            </a:r>
            <a:r>
              <a:rPr lang="en-US" sz="2800" dirty="0" err="1" smtClean="0"/>
              <a:t>pendings</a:t>
            </a:r>
            <a:r>
              <a:rPr lang="en-US" sz="2800" dirty="0" smtClean="0"/>
              <a:t>, new </a:t>
            </a:r>
            <a:r>
              <a:rPr lang="en-US" sz="2800" dirty="0" err="1" smtClean="0"/>
              <a:t>solds</a:t>
            </a:r>
            <a:endParaRPr lang="en-US" sz="2800" dirty="0" smtClean="0"/>
          </a:p>
          <a:p>
            <a:pPr lvl="0"/>
            <a:r>
              <a:rPr lang="en-US" sz="2800" dirty="0" smtClean="0"/>
              <a:t>Complete Transaction Management from Listing to Closing to Moving</a:t>
            </a:r>
          </a:p>
          <a:p>
            <a:pPr lvl="0"/>
            <a:r>
              <a:rPr lang="en-US" sz="2800" dirty="0" smtClean="0"/>
              <a:t>Add you to my Client Appreciation Program</a:t>
            </a:r>
          </a:p>
          <a:p>
            <a:endParaRPr lang="en-US" dirty="0"/>
          </a:p>
        </p:txBody>
      </p:sp>
      <p:pic>
        <p:nvPicPr>
          <p:cNvPr id="5" name="Picture 4" descr="RMS 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2057400" cy="6664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Warranty??</a:t>
            </a:r>
            <a:endParaRPr lang="en-US" dirty="0"/>
          </a:p>
        </p:txBody>
      </p:sp>
      <p:pic>
        <p:nvPicPr>
          <p:cNvPr id="9" name="Content Placeholder 8" descr="American Home Shi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3641" y="2420112"/>
            <a:ext cx="5643959" cy="316061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Constant Communication with Seller</a:t>
            </a:r>
          </a:p>
          <a:p>
            <a:pPr lvl="1"/>
            <a:r>
              <a:rPr lang="en-US" dirty="0" smtClean="0"/>
              <a:t>Weekly Phone Contact</a:t>
            </a:r>
          </a:p>
          <a:p>
            <a:pPr lvl="2"/>
            <a:r>
              <a:rPr lang="en-US" dirty="0" smtClean="0"/>
              <a:t>Discuss Activity or lack thereof</a:t>
            </a:r>
          </a:p>
          <a:p>
            <a:pPr lvl="1"/>
            <a:r>
              <a:rPr lang="en-US" dirty="0" smtClean="0"/>
              <a:t>Feedback at EVERY opportunity</a:t>
            </a:r>
          </a:p>
          <a:p>
            <a:pPr lvl="2"/>
            <a:r>
              <a:rPr lang="en-US" dirty="0" smtClean="0"/>
              <a:t>After Showings</a:t>
            </a:r>
          </a:p>
          <a:p>
            <a:pPr lvl="2"/>
            <a:r>
              <a:rPr lang="en-US" dirty="0" smtClean="0"/>
              <a:t>After Open Houses</a:t>
            </a:r>
          </a:p>
          <a:p>
            <a:pPr lvl="2"/>
            <a:r>
              <a:rPr lang="en-US" dirty="0" smtClean="0"/>
              <a:t>After Broker’s Open</a:t>
            </a:r>
          </a:p>
          <a:p>
            <a:pPr lvl="1"/>
            <a:r>
              <a:rPr lang="en-US" dirty="0" smtClean="0"/>
              <a:t>Pricing Discussions every 30 </a:t>
            </a:r>
            <a:r>
              <a:rPr lang="en-US" dirty="0" smtClean="0"/>
              <a:t>days</a:t>
            </a:r>
          </a:p>
          <a:p>
            <a:pPr lvl="1"/>
            <a:r>
              <a:rPr lang="en-US" dirty="0" smtClean="0"/>
              <a:t>Set the Expectations of providing these things up front!!</a:t>
            </a:r>
          </a:p>
          <a:p>
            <a:pPr lvl="2"/>
            <a:r>
              <a:rPr lang="en-US" dirty="0" smtClean="0"/>
              <a:t>Most agents will just sit back until the Seller decides to do something OR until the Seller gets Frustrated and/or Disgusted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SOLD Asset </a:t>
            </a:r>
            <a:r>
              <a:rPr lang="en-US" b="1" dirty="0" smtClean="0">
                <a:solidFill>
                  <a:srgbClr val="FF0000"/>
                </a:solidFill>
              </a:rPr>
              <a:t>vs. </a:t>
            </a:r>
            <a:r>
              <a:rPr lang="en-US" dirty="0" smtClean="0"/>
              <a:t>An UNSOLD Asset</a:t>
            </a:r>
            <a:endParaRPr lang="en-US" dirty="0"/>
          </a:p>
        </p:txBody>
      </p:sp>
      <p:pic>
        <p:nvPicPr>
          <p:cNvPr id="1026" name="Picture 2" descr="C:\Users\Lloyd\AppData\Local\Microsoft\Windows\INetCache\IE\0344IFIO\SOLD_SOLD.225172949_std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Lloyd\AppData\Local\Microsoft\Windows\INetCache\IE\5D0TQTUN\jackson-real-estat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C:\Users\Lloyd\AppData\Local\Microsoft\Windows\INetCache\IE\DR1GITTN\No_circle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5146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(‘aset)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en-US" dirty="0" smtClean="0"/>
          </a:p>
          <a:p>
            <a:r>
              <a:rPr lang="en-US" dirty="0" smtClean="0"/>
              <a:t>NOUN</a:t>
            </a:r>
          </a:p>
          <a:p>
            <a:pPr lvl="1"/>
            <a:r>
              <a:rPr lang="en-US" dirty="0" smtClean="0"/>
              <a:t>a useful or valuable thing, person, or quality.</a:t>
            </a:r>
          </a:p>
          <a:p>
            <a:pPr lvl="1"/>
            <a:r>
              <a:rPr lang="en-US" dirty="0" smtClean="0"/>
              <a:t>"quick reflexes were his chief asset" </a:t>
            </a:r>
          </a:p>
          <a:p>
            <a:pPr lvl="1"/>
            <a:r>
              <a:rPr lang="en-US" dirty="0" smtClean="0"/>
              <a:t>“a beautiful listing is an asset for a professional REALTOR”</a:t>
            </a:r>
          </a:p>
          <a:p>
            <a:pPr lvl="2"/>
            <a:r>
              <a:rPr lang="en-US" i="1" dirty="0" smtClean="0"/>
              <a:t>synonyms:</a:t>
            </a:r>
            <a:endParaRPr lang="en-US" dirty="0" smtClean="0"/>
          </a:p>
          <a:p>
            <a:pPr lvl="2"/>
            <a:r>
              <a:rPr lang="en-US" dirty="0" smtClean="0">
                <a:hlinkClick r:id="rId2"/>
              </a:rPr>
              <a:t>benefit</a:t>
            </a:r>
            <a:r>
              <a:rPr lang="en-US" dirty="0" smtClean="0"/>
              <a:t> · </a:t>
            </a:r>
            <a:r>
              <a:rPr lang="en-US" u="sng" dirty="0" smtClean="0">
                <a:hlinkClick r:id="rId3"/>
              </a:rPr>
              <a:t>advantage</a:t>
            </a:r>
            <a:r>
              <a:rPr lang="en-US" dirty="0" smtClean="0"/>
              <a:t> · </a:t>
            </a:r>
            <a:r>
              <a:rPr lang="en-US" dirty="0" smtClean="0">
                <a:hlinkClick r:id="rId4"/>
              </a:rPr>
              <a:t>blessing</a:t>
            </a:r>
            <a:r>
              <a:rPr lang="en-US" dirty="0" smtClean="0"/>
              <a:t> · good point · </a:t>
            </a:r>
            <a:r>
              <a:rPr lang="en-US" dirty="0" smtClean="0">
                <a:hlinkClick r:id="rId5"/>
              </a:rPr>
              <a:t>strong point</a:t>
            </a:r>
            <a:r>
              <a:rPr lang="en-US" dirty="0" smtClean="0"/>
              <a:t> · </a:t>
            </a:r>
            <a:r>
              <a:rPr lang="en-US" dirty="0" smtClean="0">
                <a:hlinkClick r:id="rId6"/>
              </a:rPr>
              <a:t>strength</a:t>
            </a:r>
            <a:r>
              <a:rPr lang="en-US" dirty="0" smtClean="0"/>
              <a:t> · </a:t>
            </a:r>
            <a:r>
              <a:rPr lang="en-US" dirty="0" smtClean="0">
                <a:hlinkClick r:id="rId7"/>
              </a:rPr>
              <a:t>forte</a:t>
            </a:r>
            <a:r>
              <a:rPr lang="en-US" dirty="0" smtClean="0"/>
              <a:t> · </a:t>
            </a:r>
            <a:r>
              <a:rPr lang="en-US" dirty="0" smtClean="0">
                <a:hlinkClick r:id="rId8"/>
              </a:rPr>
              <a:t>talent</a:t>
            </a:r>
            <a:r>
              <a:rPr lang="en-US" dirty="0" smtClean="0"/>
              <a:t> · </a:t>
            </a:r>
            <a:r>
              <a:rPr lang="en-US" dirty="0" smtClean="0">
                <a:hlinkClick r:id="rId9"/>
              </a:rPr>
              <a:t>gift</a:t>
            </a:r>
            <a:r>
              <a:rPr lang="en-US" dirty="0" smtClean="0"/>
              <a:t> · </a:t>
            </a:r>
            <a:r>
              <a:rPr lang="en-US" dirty="0" smtClean="0">
                <a:hlinkClick r:id="rId10"/>
              </a:rPr>
              <a:t>strong suit</a:t>
            </a:r>
            <a:r>
              <a:rPr lang="en-US" dirty="0" smtClean="0"/>
              <a:t> · </a:t>
            </a:r>
            <a:r>
              <a:rPr lang="en-US" dirty="0" smtClean="0">
                <a:hlinkClick r:id="rId11"/>
              </a:rPr>
              <a:t>long suit</a:t>
            </a:r>
            <a:r>
              <a:rPr lang="en-US" dirty="0" smtClean="0"/>
              <a:t> · </a:t>
            </a:r>
            <a:r>
              <a:rPr lang="en-US" dirty="0" smtClean="0">
                <a:hlinkClick r:id="rId12"/>
              </a:rPr>
              <a:t>virtue</a:t>
            </a:r>
            <a:r>
              <a:rPr lang="en-US" dirty="0" smtClean="0"/>
              <a:t> · </a:t>
            </a:r>
            <a:r>
              <a:rPr lang="en-US" dirty="0" smtClean="0">
                <a:hlinkClick r:id="rId13"/>
              </a:rPr>
              <a:t>recommendation</a:t>
            </a:r>
            <a:r>
              <a:rPr lang="en-US" dirty="0" smtClean="0"/>
              <a:t> · </a:t>
            </a:r>
            <a:r>
              <a:rPr lang="en-US" dirty="0" smtClean="0">
                <a:hlinkClick r:id="rId14"/>
              </a:rPr>
              <a:t>attraction</a:t>
            </a:r>
            <a:r>
              <a:rPr lang="en-US" dirty="0" smtClean="0"/>
              <a:t> · attractive feature ·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Educating the Seller…</a:t>
            </a:r>
            <a:br>
              <a:rPr lang="en-US" dirty="0" smtClean="0"/>
            </a:br>
            <a:r>
              <a:rPr lang="en-US" dirty="0" smtClean="0"/>
              <a:t>                 It’s their Asset too!!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Educating them about the Process… </a:t>
            </a:r>
            <a:r>
              <a:rPr lang="en-US" dirty="0" smtClean="0"/>
              <a:t>About the </a:t>
            </a:r>
            <a:r>
              <a:rPr lang="en-US" dirty="0" smtClean="0"/>
              <a:t>Importance of their Cooperation &amp; Participation… </a:t>
            </a:r>
            <a:r>
              <a:rPr lang="en-US" dirty="0" smtClean="0"/>
              <a:t>About how </a:t>
            </a:r>
            <a:r>
              <a:rPr lang="en-US" dirty="0" smtClean="0"/>
              <a:t>their Asset will be more valuable with a better understanding of what it will take to Sell their Home (Asset) for the most money in the shortest amount of time!! </a:t>
            </a:r>
          </a:p>
          <a:p>
            <a:pPr lvl="1"/>
            <a:r>
              <a:rPr lang="en-US" dirty="0" smtClean="0"/>
              <a:t>Using a Pre-Listing Package</a:t>
            </a:r>
          </a:p>
          <a:p>
            <a:pPr lvl="1"/>
            <a:r>
              <a:rPr lang="en-US" dirty="0" smtClean="0"/>
              <a:t>Using Keeping Current Matters’ “Selling Your Home” Seller Guide</a:t>
            </a:r>
          </a:p>
          <a:p>
            <a:pPr lvl="1"/>
            <a:r>
              <a:rPr lang="en-US" dirty="0" smtClean="0"/>
              <a:t>At the Listing Presentation</a:t>
            </a:r>
          </a:p>
          <a:p>
            <a:pPr lvl="2"/>
            <a:r>
              <a:rPr lang="en-US" dirty="0" smtClean="0"/>
              <a:t>Suggestions</a:t>
            </a:r>
          </a:p>
          <a:p>
            <a:pPr lvl="3"/>
            <a:r>
              <a:rPr lang="en-US" dirty="0" smtClean="0"/>
              <a:t>Landscaping</a:t>
            </a:r>
          </a:p>
          <a:p>
            <a:pPr lvl="3"/>
            <a:r>
              <a:rPr lang="en-US" dirty="0" smtClean="0"/>
              <a:t>Staging</a:t>
            </a:r>
          </a:p>
          <a:p>
            <a:pPr lvl="3"/>
            <a:r>
              <a:rPr lang="en-US" dirty="0" smtClean="0"/>
              <a:t>Fresh Paint</a:t>
            </a:r>
          </a:p>
          <a:p>
            <a:pPr lvl="1"/>
            <a:r>
              <a:rPr lang="en-US" dirty="0" smtClean="0"/>
              <a:t>“Five Things to Do Before you sell your Home”</a:t>
            </a:r>
          </a:p>
          <a:p>
            <a:pPr lvl="1"/>
            <a:r>
              <a:rPr lang="en-US" dirty="0" smtClean="0"/>
              <a:t>“Make Your Home Attractive to Buyers”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Education…</a:t>
            </a:r>
            <a:br>
              <a:rPr lang="en-US" dirty="0" smtClean="0"/>
            </a:br>
            <a:r>
              <a:rPr lang="en-US" dirty="0" smtClean="0"/>
              <a:t>		Use Checklists…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2133599"/>
            <a:ext cx="3505200" cy="42213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“Home Enhancement Checklist”</a:t>
            </a:r>
          </a:p>
          <a:p>
            <a:pPr>
              <a:buNone/>
            </a:pPr>
            <a:r>
              <a:rPr lang="en-US" dirty="0" smtClean="0"/>
              <a:t>		    </a:t>
            </a:r>
            <a:r>
              <a:rPr lang="en-US" dirty="0" smtClean="0"/>
              <a:t>&amp;/OR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“Show Off Your Home</a:t>
            </a:r>
          </a:p>
          <a:p>
            <a:pPr>
              <a:buNone/>
            </a:pPr>
            <a:r>
              <a:rPr lang="en-US" dirty="0" smtClean="0"/>
              <a:t>  		Every-Time” 		</a:t>
            </a:r>
            <a:r>
              <a:rPr lang="en-US" dirty="0" smtClean="0"/>
              <a:t>Checklist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    &amp;/OR</a:t>
            </a:r>
          </a:p>
          <a:p>
            <a:pPr>
              <a:buNone/>
            </a:pPr>
            <a:r>
              <a:rPr lang="en-US" dirty="0" smtClean="0"/>
              <a:t>“Preparing Your Property For Sale”</a:t>
            </a:r>
            <a:endParaRPr lang="en-US" dirty="0"/>
          </a:p>
        </p:txBody>
      </p:sp>
      <p:pic>
        <p:nvPicPr>
          <p:cNvPr id="2050" name="Picture 2" descr="C:\Users\Lloyd\AppData\Local\Microsoft\Windows\INetCache\IE\HLFTJB9G\check_lis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4635500" cy="417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 Good Listing a </a:t>
            </a:r>
            <a:r>
              <a:rPr lang="en-US" dirty="0" smtClean="0"/>
              <a:t>More   </a:t>
            </a:r>
            <a:r>
              <a:rPr lang="en-US" dirty="0" smtClean="0"/>
              <a:t>		</a:t>
            </a:r>
            <a:r>
              <a:rPr lang="en-US" dirty="0" smtClean="0"/>
              <a:t>“Saleable</a:t>
            </a:r>
            <a:r>
              <a:rPr lang="en-US" dirty="0" smtClean="0"/>
              <a:t>” Asset??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Well Priced</a:t>
            </a:r>
          </a:p>
          <a:p>
            <a:r>
              <a:rPr lang="en-US" dirty="0" smtClean="0"/>
              <a:t>Great Condition</a:t>
            </a:r>
          </a:p>
          <a:p>
            <a:r>
              <a:rPr lang="en-US" dirty="0" smtClean="0"/>
              <a:t>First Impressions</a:t>
            </a:r>
          </a:p>
          <a:p>
            <a:pPr lvl="1"/>
            <a:r>
              <a:rPr lang="en-US" dirty="0" smtClean="0"/>
              <a:t>Exterior Impressions</a:t>
            </a:r>
          </a:p>
          <a:p>
            <a:pPr lvl="1"/>
            <a:r>
              <a:rPr lang="en-US" dirty="0" smtClean="0"/>
              <a:t>Interior Impressions</a:t>
            </a:r>
          </a:p>
          <a:p>
            <a:r>
              <a:rPr lang="en-US" dirty="0" smtClean="0"/>
              <a:t>Accessibility</a:t>
            </a:r>
          </a:p>
        </p:txBody>
      </p:sp>
      <p:pic>
        <p:nvPicPr>
          <p:cNvPr id="7" name="Content Placeholder 6" descr="Waterfront Ho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2057400"/>
            <a:ext cx="4664756" cy="32653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Priced…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Priced to be competitive in the Market</a:t>
            </a:r>
          </a:p>
          <a:p>
            <a:pPr lvl="1"/>
            <a:r>
              <a:rPr lang="en-US" dirty="0" smtClean="0"/>
              <a:t>What’s the competition look like</a:t>
            </a:r>
          </a:p>
          <a:p>
            <a:pPr lvl="2"/>
            <a:r>
              <a:rPr lang="en-US" dirty="0" smtClean="0"/>
              <a:t>Active Competition</a:t>
            </a:r>
          </a:p>
          <a:p>
            <a:pPr lvl="2"/>
            <a:r>
              <a:rPr lang="en-US" dirty="0" smtClean="0"/>
              <a:t>Pending Competition</a:t>
            </a:r>
          </a:p>
          <a:p>
            <a:pPr lvl="2"/>
            <a:r>
              <a:rPr lang="en-US" dirty="0" smtClean="0"/>
              <a:t>Sold Competition</a:t>
            </a:r>
          </a:p>
          <a:p>
            <a:r>
              <a:rPr lang="en-US" dirty="0" smtClean="0"/>
              <a:t>Priced to Sell… Not to Sit…</a:t>
            </a:r>
          </a:p>
          <a:p>
            <a:pPr lvl="1"/>
            <a:r>
              <a:rPr lang="en-US" dirty="0" smtClean="0"/>
              <a:t>Pricing the Property to “Sit” just doesn’t make sense</a:t>
            </a:r>
          </a:p>
          <a:p>
            <a:pPr lvl="2"/>
            <a:r>
              <a:rPr lang="en-US" dirty="0" smtClean="0"/>
              <a:t>What does it say about the Listing Agent?</a:t>
            </a:r>
          </a:p>
          <a:p>
            <a:pPr lvl="2"/>
            <a:r>
              <a:rPr lang="en-US" dirty="0" smtClean="0"/>
              <a:t>What does it say about the Seller?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Condition…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the Seller consider a Home Inspection before the property goes on the market</a:t>
            </a:r>
          </a:p>
          <a:p>
            <a:pPr lvl="1"/>
            <a:r>
              <a:rPr lang="en-US" dirty="0" smtClean="0"/>
              <a:t>If something needs to be corrected, do it ahead of time</a:t>
            </a:r>
          </a:p>
          <a:p>
            <a:pPr lvl="1"/>
            <a:r>
              <a:rPr lang="en-US" dirty="0" smtClean="0"/>
              <a:t>If everything is good, it will give everyone the confidence to move </a:t>
            </a:r>
            <a:r>
              <a:rPr lang="en-US" dirty="0" smtClean="0"/>
              <a:t>forward with:</a:t>
            </a:r>
            <a:endParaRPr lang="en-US" dirty="0" smtClean="0"/>
          </a:p>
          <a:p>
            <a:pPr lvl="2"/>
            <a:r>
              <a:rPr lang="en-US" dirty="0" smtClean="0"/>
              <a:t>Showings</a:t>
            </a:r>
          </a:p>
          <a:p>
            <a:pPr lvl="2"/>
            <a:r>
              <a:rPr lang="en-US" dirty="0" smtClean="0"/>
              <a:t>Negotiating</a:t>
            </a:r>
          </a:p>
          <a:p>
            <a:pPr lvl="2"/>
            <a:r>
              <a:rPr lang="en-US" dirty="0" smtClean="0"/>
              <a:t>Selling the property knowing that the condition of the property is Top </a:t>
            </a:r>
            <a:r>
              <a:rPr lang="en-US" dirty="0" smtClean="0"/>
              <a:t>Notch</a:t>
            </a:r>
          </a:p>
          <a:p>
            <a:pPr lvl="3"/>
            <a:r>
              <a:rPr lang="en-US" dirty="0" smtClean="0"/>
              <a:t>And that nothing will come back on your Seller (or YOU) after settlement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Impressions…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Exterior</a:t>
            </a:r>
          </a:p>
          <a:p>
            <a:pPr lvl="1"/>
            <a:r>
              <a:rPr lang="en-US" dirty="0" smtClean="0"/>
              <a:t>Help the Seller by using Checklists:</a:t>
            </a:r>
          </a:p>
          <a:p>
            <a:pPr lvl="2"/>
            <a:r>
              <a:rPr lang="en-US" dirty="0" smtClean="0"/>
              <a:t>Clean </a:t>
            </a:r>
          </a:p>
          <a:p>
            <a:pPr lvl="2"/>
            <a:r>
              <a:rPr lang="en-US" dirty="0" smtClean="0"/>
              <a:t>Neat</a:t>
            </a:r>
          </a:p>
          <a:p>
            <a:pPr lvl="2"/>
            <a:r>
              <a:rPr lang="en-US" dirty="0" smtClean="0"/>
              <a:t>Landscaped</a:t>
            </a:r>
          </a:p>
          <a:p>
            <a:pPr lvl="2"/>
            <a:r>
              <a:rPr lang="en-US" dirty="0" smtClean="0"/>
              <a:t>Attractive &amp; Appealing</a:t>
            </a:r>
          </a:p>
          <a:p>
            <a:r>
              <a:rPr lang="en-US" dirty="0" smtClean="0"/>
              <a:t>Interior</a:t>
            </a:r>
          </a:p>
          <a:p>
            <a:pPr lvl="1"/>
            <a:r>
              <a:rPr lang="en-US" dirty="0" smtClean="0"/>
              <a:t>Help the Seller by using Checklists:</a:t>
            </a:r>
          </a:p>
          <a:p>
            <a:pPr lvl="2"/>
            <a:r>
              <a:rPr lang="en-US" dirty="0" smtClean="0"/>
              <a:t>Clean</a:t>
            </a:r>
          </a:p>
          <a:p>
            <a:pPr lvl="2"/>
            <a:r>
              <a:rPr lang="en-US" dirty="0" smtClean="0"/>
              <a:t>Neat / Clutter free</a:t>
            </a:r>
          </a:p>
          <a:p>
            <a:pPr lvl="2"/>
            <a:r>
              <a:rPr lang="en-US" dirty="0" smtClean="0"/>
              <a:t>Smell</a:t>
            </a:r>
          </a:p>
          <a:p>
            <a:pPr lvl="2"/>
            <a:r>
              <a:rPr lang="en-US" dirty="0" smtClean="0"/>
              <a:t>Light</a:t>
            </a:r>
          </a:p>
          <a:p>
            <a:pPr lvl="2"/>
            <a:r>
              <a:rPr lang="en-US" dirty="0" smtClean="0"/>
              <a:t>Attractive &amp; Appealing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make it difficult to Show</a:t>
            </a:r>
          </a:p>
          <a:p>
            <a:pPr lvl="1"/>
            <a:r>
              <a:rPr lang="en-US" dirty="0" smtClean="0"/>
              <a:t>Use a Lockbox</a:t>
            </a:r>
            <a:endParaRPr lang="en-US" dirty="0" smtClean="0"/>
          </a:p>
          <a:p>
            <a:pPr lvl="1"/>
            <a:r>
              <a:rPr lang="en-US" dirty="0" smtClean="0"/>
              <a:t>Be Ready for Short Notice Showings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(as much as possible)</a:t>
            </a:r>
          </a:p>
          <a:p>
            <a:pPr lvl="1"/>
            <a:r>
              <a:rPr lang="en-US" dirty="0" smtClean="0"/>
              <a:t>Move the Pets &amp; Yourself from the </a:t>
            </a:r>
            <a:r>
              <a:rPr lang="en-US" dirty="0" smtClean="0"/>
              <a:t>property before and during showings</a:t>
            </a:r>
          </a:p>
          <a:p>
            <a:pPr lvl="2"/>
            <a:r>
              <a:rPr lang="en-US" dirty="0" smtClean="0"/>
              <a:t>Give the potential Buyer and their agent “space”… the ability to “chat”… etc.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256</TotalTime>
  <Words>870</Words>
  <Application>Microsoft Office PowerPoint</Application>
  <PresentationFormat>On-screen Show (4:3)</PresentationFormat>
  <Paragraphs>175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Treating Your Listing Like an Asset!!</vt:lpstr>
      <vt:lpstr>Asset (‘aset)</vt:lpstr>
      <vt:lpstr>Educating the Seller…                  It’s their Asset too!!</vt:lpstr>
      <vt:lpstr>Education…   Use Checklists…</vt:lpstr>
      <vt:lpstr>What Makes a Good Listing a More     “Saleable” Asset??</vt:lpstr>
      <vt:lpstr>Well Priced…</vt:lpstr>
      <vt:lpstr>Great Condition…</vt:lpstr>
      <vt:lpstr>First Impressions…</vt:lpstr>
      <vt:lpstr>Accessibility…</vt:lpstr>
      <vt:lpstr>Marketing Your Asset</vt:lpstr>
      <vt:lpstr>Marketing Your Asset</vt:lpstr>
      <vt:lpstr>More Asset Management…</vt:lpstr>
      <vt:lpstr>My Personal… Written…        “20 Point Marketing Plan”</vt:lpstr>
      <vt:lpstr>Home Warranty??</vt:lpstr>
      <vt:lpstr>Constant Communication</vt:lpstr>
      <vt:lpstr>A SOLD Asset vs. An UNSOLD Asset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Treating Your Listing Like an Asset!!</dc:title>
  <dc:creator>Corporate Edition</dc:creator>
  <cp:lastModifiedBy>Corporate Edition</cp:lastModifiedBy>
  <cp:revision>28</cp:revision>
  <dcterms:created xsi:type="dcterms:W3CDTF">2020-01-28T14:44:32Z</dcterms:created>
  <dcterms:modified xsi:type="dcterms:W3CDTF">2020-02-19T19:57:12Z</dcterms:modified>
</cp:coreProperties>
</file>