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66" r:id="rId3"/>
    <p:sldId id="259" r:id="rId4"/>
    <p:sldId id="271" r:id="rId5"/>
    <p:sldId id="273" r:id="rId6"/>
    <p:sldId id="272" r:id="rId7"/>
    <p:sldId id="274" r:id="rId8"/>
    <p:sldId id="275" r:id="rId9"/>
    <p:sldId id="265" r:id="rId10"/>
    <p:sldId id="269" r:id="rId11"/>
    <p:sldId id="267" r:id="rId12"/>
    <p:sldId id="268" r:id="rId13"/>
    <p:sldId id="260" r:id="rId14"/>
    <p:sldId id="261" r:id="rId15"/>
    <p:sldId id="262" r:id="rId16"/>
    <p:sldId id="263" r:id="rId17"/>
    <p:sldId id="276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DF66B6A-028E-4F11-801A-0BB9C526C115}" type="datetimeFigureOut">
              <a:rPr lang="en-US" smtClean="0"/>
              <a:pPr/>
              <a:t>1/20/2020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D65B9E9-7AA5-4B98-B813-2028E99F0A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0AA7-9C7A-40EA-A067-4779CEA89681}" type="datetimeFigureOut">
              <a:rPr lang="en-US" smtClean="0"/>
              <a:pPr/>
              <a:t>1/20/2020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C5F18-3FFB-4A08-9312-7018AE8E0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0AA7-9C7A-40EA-A067-4779CEA89681}" type="datetimeFigureOut">
              <a:rPr lang="en-US" smtClean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C5F18-3FFB-4A08-9312-7018AE8E0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0AA7-9C7A-40EA-A067-4779CEA89681}" type="datetimeFigureOut">
              <a:rPr lang="en-US" smtClean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C5F18-3FFB-4A08-9312-7018AE8E0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0AA7-9C7A-40EA-A067-4779CEA89681}" type="datetimeFigureOut">
              <a:rPr lang="en-US" smtClean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C5F18-3FFB-4A08-9312-7018AE8E0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0AA7-9C7A-40EA-A067-4779CEA89681}" type="datetimeFigureOut">
              <a:rPr lang="en-US" smtClean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C5F18-3FFB-4A08-9312-7018AE8E0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0AA7-9C7A-40EA-A067-4779CEA89681}" type="datetimeFigureOut">
              <a:rPr lang="en-US" smtClean="0"/>
              <a:pPr/>
              <a:t>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C5F18-3FFB-4A08-9312-7018AE8E0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0AA7-9C7A-40EA-A067-4779CEA89681}" type="datetimeFigureOut">
              <a:rPr lang="en-US" smtClean="0"/>
              <a:pPr/>
              <a:t>1/20/2020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C5F18-3FFB-4A08-9312-7018AE8E0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0AA7-9C7A-40EA-A067-4779CEA89681}" type="datetimeFigureOut">
              <a:rPr lang="en-US" smtClean="0"/>
              <a:pPr/>
              <a:t>1/20/2020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C5F18-3FFB-4A08-9312-7018AE8E0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0AA7-9C7A-40EA-A067-4779CEA89681}" type="datetimeFigureOut">
              <a:rPr lang="en-US" smtClean="0"/>
              <a:pPr/>
              <a:t>1/20/2020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C5F18-3FFB-4A08-9312-7018AE8E0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0AA7-9C7A-40EA-A067-4779CEA89681}" type="datetimeFigureOut">
              <a:rPr lang="en-US" smtClean="0"/>
              <a:pPr/>
              <a:t>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C5F18-3FFB-4A08-9312-7018AE8E0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0AA7-9C7A-40EA-A067-4779CEA89681}" type="datetimeFigureOut">
              <a:rPr lang="en-US" smtClean="0"/>
              <a:pPr/>
              <a:t>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3CC5F18-3FFB-4A08-9312-7018AE8E09C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890AA7-9C7A-40EA-A067-4779CEA89681}" type="datetimeFigureOut">
              <a:rPr lang="en-US" smtClean="0"/>
              <a:pPr/>
              <a:t>1/20/2020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CC5F18-3FFB-4A08-9312-7018AE8E09C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Managing Your Time &amp; Productivity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Important Things First!!</a:t>
            </a:r>
            <a:endParaRPr lang="en-US" dirty="0"/>
          </a:p>
        </p:txBody>
      </p:sp>
      <p:pic>
        <p:nvPicPr>
          <p:cNvPr id="1026" name="Picture 2" descr="C:\Users\Lloyd\AppData\Local\Microsoft\Windows\INetCache\IE\0HFTZIXL\20090725_time_passing_by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971800"/>
            <a:ext cx="3149600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Power Hour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only have a limited amount of time left in your daily schedule:</a:t>
            </a:r>
          </a:p>
          <a:p>
            <a:pPr lvl="1"/>
            <a:r>
              <a:rPr lang="en-US" dirty="0" smtClean="0"/>
              <a:t>CHOOSE the Activities you want/need to do</a:t>
            </a:r>
          </a:p>
          <a:p>
            <a:pPr lvl="2"/>
            <a:r>
              <a:rPr lang="en-US" dirty="0" smtClean="0"/>
              <a:t>Phone Calls</a:t>
            </a:r>
          </a:p>
          <a:p>
            <a:pPr lvl="2"/>
            <a:r>
              <a:rPr lang="en-US" dirty="0" smtClean="0"/>
              <a:t>Pop-Bys</a:t>
            </a:r>
          </a:p>
          <a:p>
            <a:pPr lvl="2"/>
            <a:r>
              <a:rPr lang="en-US" dirty="0" smtClean="0"/>
              <a:t>Direct Mail</a:t>
            </a:r>
          </a:p>
          <a:p>
            <a:pPr lvl="2"/>
            <a:r>
              <a:rPr lang="en-US" dirty="0" smtClean="0"/>
              <a:t>Personal Handwritten Notes, etc.</a:t>
            </a:r>
          </a:p>
          <a:p>
            <a:pPr lvl="1"/>
            <a:r>
              <a:rPr lang="en-US" dirty="0" smtClean="0"/>
              <a:t>CHOOSE the People  you’d like to provide the activities to</a:t>
            </a:r>
          </a:p>
          <a:p>
            <a:pPr lvl="2"/>
            <a:r>
              <a:rPr lang="en-US" dirty="0" smtClean="0"/>
              <a:t>Start with your A+ contacts, A’s, B’s… then C’s (as you have time)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Non-Negotiable vs. Negotiable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What’s Important</a:t>
            </a:r>
          </a:p>
          <a:p>
            <a:pPr lvl="1"/>
            <a:r>
              <a:rPr lang="en-US" dirty="0" smtClean="0"/>
              <a:t>1) Personal (Non-Negotiable)</a:t>
            </a:r>
          </a:p>
          <a:p>
            <a:pPr lvl="1"/>
            <a:r>
              <a:rPr lang="en-US" dirty="0" smtClean="0"/>
              <a:t>2) Lead Generation (Non-Negotiable)</a:t>
            </a:r>
          </a:p>
          <a:p>
            <a:pPr lvl="2"/>
            <a:r>
              <a:rPr lang="en-US" dirty="0" smtClean="0"/>
              <a:t>Power Hour</a:t>
            </a:r>
          </a:p>
          <a:p>
            <a:pPr lvl="3"/>
            <a:r>
              <a:rPr lang="en-US" dirty="0" smtClean="0"/>
              <a:t>Doing the Activities in Your Business Plan</a:t>
            </a:r>
          </a:p>
          <a:p>
            <a:pPr lvl="1"/>
            <a:r>
              <a:rPr lang="en-US" dirty="0" smtClean="0"/>
              <a:t>3) Client Follow-up (Non-Negotiable)</a:t>
            </a:r>
          </a:p>
          <a:p>
            <a:pPr lvl="1"/>
            <a:r>
              <a:rPr lang="en-US" dirty="0" smtClean="0"/>
              <a:t>4) Everything else… (Negotiable)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A “Commitment Affirmation”:  I will make the non-negotiable things in my schedule a Priority today… NO MATTER WHAT!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Keep things moving forward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Tracking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Keeping Accountable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Who did I contact</a:t>
            </a:r>
          </a:p>
          <a:p>
            <a:r>
              <a:rPr lang="en-US" dirty="0" smtClean="0"/>
              <a:t>How did I contact them</a:t>
            </a:r>
          </a:p>
          <a:p>
            <a:r>
              <a:rPr lang="en-US" dirty="0" smtClean="0"/>
              <a:t>When did I contact them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Get a Coach</a:t>
            </a:r>
          </a:p>
          <a:p>
            <a:r>
              <a:rPr lang="en-US" dirty="0" smtClean="0"/>
              <a:t>Find an Accountability Partner</a:t>
            </a:r>
          </a:p>
          <a:p>
            <a:r>
              <a:rPr lang="en-US" dirty="0" smtClean="0"/>
              <a:t>SOMEONE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Manage Your Energy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/>
          <a:lstStyle/>
          <a:p>
            <a:r>
              <a:rPr lang="en-US" dirty="0" smtClean="0"/>
              <a:t>The Energy Equation</a:t>
            </a:r>
          </a:p>
          <a:p>
            <a:pPr lvl="1"/>
            <a:r>
              <a:rPr lang="en-US" dirty="0" smtClean="0"/>
              <a:t>Energy DRAINERS</a:t>
            </a:r>
          </a:p>
          <a:p>
            <a:pPr lvl="1"/>
            <a:r>
              <a:rPr lang="en-US" dirty="0" smtClean="0"/>
              <a:t>Energy GIVERS</a:t>
            </a:r>
          </a:p>
          <a:p>
            <a:pPr lvl="1"/>
            <a:r>
              <a:rPr lang="en-US" dirty="0" smtClean="0"/>
              <a:t>Energy SUSTAINERS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Energy Drainers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Fear*</a:t>
            </a:r>
          </a:p>
          <a:p>
            <a:r>
              <a:rPr lang="en-US" dirty="0" smtClean="0"/>
              <a:t>Worry*</a:t>
            </a:r>
          </a:p>
          <a:p>
            <a:r>
              <a:rPr lang="en-US" dirty="0" smtClean="0"/>
              <a:t>Indecision* – *The BIG Three</a:t>
            </a:r>
          </a:p>
          <a:p>
            <a:r>
              <a:rPr lang="en-US" dirty="0" smtClean="0"/>
              <a:t>Drama</a:t>
            </a:r>
          </a:p>
          <a:p>
            <a:r>
              <a:rPr lang="en-US" dirty="0" smtClean="0"/>
              <a:t>Personal Conflict</a:t>
            </a:r>
          </a:p>
          <a:p>
            <a:r>
              <a:rPr lang="en-US" dirty="0" smtClean="0"/>
              <a:t>Poor Physical Condition</a:t>
            </a:r>
          </a:p>
          <a:p>
            <a:r>
              <a:rPr lang="en-US" dirty="0" smtClean="0"/>
              <a:t>Lack of Direction – No Plan</a:t>
            </a:r>
          </a:p>
          <a:p>
            <a:pPr lvl="1"/>
            <a:r>
              <a:rPr lang="en-US" i="1" dirty="0" smtClean="0"/>
              <a:t>“Before you can manage your time, you need to have something to manage!!”  </a:t>
            </a:r>
            <a:r>
              <a:rPr lang="en-US" dirty="0" smtClean="0"/>
              <a:t>Lloyd 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Energy Givers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Associations – Those individuals you most associate yourself with…</a:t>
            </a:r>
          </a:p>
          <a:p>
            <a:pPr lvl="1"/>
            <a:r>
              <a:rPr lang="en-US" dirty="0" smtClean="0"/>
              <a:t>“You take on the personality and attitude of the 5 people you spend the most time with”…</a:t>
            </a:r>
          </a:p>
          <a:p>
            <a:r>
              <a:rPr lang="en-US" dirty="0" smtClean="0"/>
              <a:t>Mental Intake</a:t>
            </a:r>
          </a:p>
          <a:p>
            <a:r>
              <a:rPr lang="en-US" dirty="0" smtClean="0"/>
              <a:t>Taking Care of Yourself</a:t>
            </a:r>
          </a:p>
          <a:p>
            <a:r>
              <a:rPr lang="en-US" dirty="0" smtClean="0"/>
              <a:t>Alignment of Values</a:t>
            </a:r>
          </a:p>
          <a:p>
            <a:r>
              <a:rPr lang="en-US" dirty="0" smtClean="0"/>
              <a:t>Written Goals</a:t>
            </a:r>
          </a:p>
          <a:p>
            <a:r>
              <a:rPr lang="en-US" dirty="0" smtClean="0"/>
              <a:t>Structure</a:t>
            </a:r>
          </a:p>
          <a:p>
            <a:pPr lvl="1"/>
            <a:r>
              <a:rPr lang="en-US" dirty="0" smtClean="0"/>
              <a:t>Structure is your FRIEND!!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Energy Sustainers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Tracking your Progress</a:t>
            </a:r>
          </a:p>
          <a:p>
            <a:r>
              <a:rPr lang="en-US" dirty="0" smtClean="0"/>
              <a:t>Visual Anchors</a:t>
            </a:r>
          </a:p>
          <a:p>
            <a:r>
              <a:rPr lang="en-US" dirty="0" smtClean="0"/>
              <a:t>Consistency</a:t>
            </a:r>
          </a:p>
          <a:p>
            <a:r>
              <a:rPr lang="en-US" dirty="0" smtClean="0"/>
              <a:t>Taking a Break</a:t>
            </a:r>
          </a:p>
          <a:p>
            <a:r>
              <a:rPr lang="en-US" dirty="0" smtClean="0"/>
              <a:t>Accountability</a:t>
            </a:r>
          </a:p>
          <a:p>
            <a:pPr lvl="1"/>
            <a:r>
              <a:rPr lang="en-US" i="1" dirty="0" smtClean="0"/>
              <a:t>“You just need someone who understands where you want to go &amp; how you plan to get there…  it’s called a Coach!!”  </a:t>
            </a:r>
            <a:r>
              <a:rPr lang="en-US" dirty="0" smtClean="0"/>
              <a:t>Lloyd 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Words of Wisdom…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Every Success Story has Chapters of Failure!!</a:t>
            </a:r>
          </a:p>
          <a:p>
            <a:pPr lvl="1"/>
            <a:r>
              <a:rPr lang="en-US" dirty="0" smtClean="0"/>
              <a:t>Look at the Life of Abraham Lincoln</a:t>
            </a:r>
          </a:p>
          <a:p>
            <a:r>
              <a:rPr lang="en-US" dirty="0" smtClean="0"/>
              <a:t>Don’t Worry About the Results</a:t>
            </a:r>
          </a:p>
          <a:p>
            <a:pPr lvl="1"/>
            <a:r>
              <a:rPr lang="en-US" dirty="0" smtClean="0"/>
              <a:t>Worry about the Activities!!</a:t>
            </a:r>
          </a:p>
          <a:p>
            <a:pPr lvl="2"/>
            <a:r>
              <a:rPr lang="en-US" dirty="0" smtClean="0"/>
              <a:t>Calls</a:t>
            </a:r>
          </a:p>
          <a:p>
            <a:pPr lvl="2"/>
            <a:r>
              <a:rPr lang="en-US" dirty="0" smtClean="0"/>
              <a:t>Notes</a:t>
            </a:r>
          </a:p>
          <a:p>
            <a:pPr lvl="2"/>
            <a:r>
              <a:rPr lang="en-US" dirty="0" smtClean="0"/>
              <a:t>Pop-Bys</a:t>
            </a:r>
          </a:p>
          <a:p>
            <a:pPr lvl="2"/>
            <a:r>
              <a:rPr lang="en-US" dirty="0" smtClean="0"/>
              <a:t>Open Houses</a:t>
            </a:r>
          </a:p>
          <a:p>
            <a:pPr lvl="2"/>
            <a:r>
              <a:rPr lang="en-US" dirty="0" smtClean="0"/>
              <a:t>Geographic Farming</a:t>
            </a:r>
          </a:p>
          <a:p>
            <a:pPr lvl="2"/>
            <a:r>
              <a:rPr lang="en-US" dirty="0" smtClean="0"/>
              <a:t>Face-to-Face Contact</a:t>
            </a:r>
          </a:p>
          <a:p>
            <a:pPr lvl="3"/>
            <a:r>
              <a:rPr lang="en-US" dirty="0" smtClean="0"/>
              <a:t>Coffee</a:t>
            </a:r>
          </a:p>
          <a:p>
            <a:pPr lvl="3"/>
            <a:r>
              <a:rPr lang="en-US" dirty="0" smtClean="0"/>
              <a:t>Lunch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pic>
        <p:nvPicPr>
          <p:cNvPr id="4" name="Picture 3" descr="Abraham_Lincoln_November_18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3048000"/>
            <a:ext cx="2778241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Managing Your Time - </a:t>
            </a:r>
            <a:br>
              <a:rPr lang="en-US" dirty="0" smtClean="0">
                <a:latin typeface="Harrington" pitchFamily="82" charset="0"/>
              </a:rPr>
            </a:br>
            <a:r>
              <a:rPr lang="en-US" dirty="0" smtClean="0">
                <a:latin typeface="Harrington" pitchFamily="82" charset="0"/>
              </a:rPr>
              <a:t>Big Rocks – with Stephen Covey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Lloyd\AppData\Local\Microsoft\Windows\INetCache\IE\0344IFIO\Stones_Porto_DSCF057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981200"/>
            <a:ext cx="6553200" cy="436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Manage Your Time / Plan Ahead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/>
          <a:lstStyle/>
          <a:p>
            <a:r>
              <a:rPr lang="en-US" dirty="0" smtClean="0"/>
              <a:t>LAY OUT the year</a:t>
            </a:r>
          </a:p>
          <a:p>
            <a:r>
              <a:rPr lang="en-US" dirty="0" smtClean="0"/>
              <a:t>PLAN the month</a:t>
            </a:r>
          </a:p>
          <a:p>
            <a:r>
              <a:rPr lang="en-US" dirty="0" smtClean="0"/>
              <a:t>SCHEDULE the week</a:t>
            </a:r>
          </a:p>
          <a:p>
            <a:r>
              <a:rPr lang="en-US" dirty="0" smtClean="0"/>
              <a:t>PRIORITIZE the day</a:t>
            </a:r>
          </a:p>
          <a:p>
            <a:pPr lvl="1"/>
            <a:r>
              <a:rPr lang="en-US" dirty="0" smtClean="0"/>
              <a:t>Put Your “Power Hour” in Session!!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Lay Out the Year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Year at a Glance Calendar</a:t>
            </a:r>
          </a:p>
          <a:p>
            <a:pPr lvl="1"/>
            <a:r>
              <a:rPr lang="en-US" dirty="0" smtClean="0"/>
              <a:t>Personal / Family / Relationship Time FIRST</a:t>
            </a:r>
          </a:p>
          <a:p>
            <a:pPr lvl="2"/>
            <a:r>
              <a:rPr lang="en-US" dirty="0" smtClean="0"/>
              <a:t>Mark Holidays – Even if you have nothing planned… yet</a:t>
            </a:r>
          </a:p>
          <a:p>
            <a:pPr lvl="3"/>
            <a:r>
              <a:rPr lang="en-US" dirty="0" smtClean="0"/>
              <a:t>Circle them</a:t>
            </a:r>
          </a:p>
          <a:p>
            <a:pPr lvl="2"/>
            <a:r>
              <a:rPr lang="en-US" dirty="0" smtClean="0"/>
              <a:t>Schedule Planned Trips – Block out the days</a:t>
            </a:r>
          </a:p>
          <a:p>
            <a:pPr lvl="3"/>
            <a:r>
              <a:rPr lang="en-US" dirty="0" smtClean="0"/>
              <a:t>Nothing Planned Yet?</a:t>
            </a:r>
          </a:p>
          <a:p>
            <a:pPr lvl="3"/>
            <a:r>
              <a:rPr lang="en-US" dirty="0" smtClean="0"/>
              <a:t>Block out a Proposed Trip/Vacation</a:t>
            </a:r>
          </a:p>
          <a:p>
            <a:pPr lvl="2"/>
            <a:r>
              <a:rPr lang="en-US" dirty="0" smtClean="0"/>
              <a:t>Schedule Planned Breaks – Block out the days</a:t>
            </a:r>
          </a:p>
          <a:p>
            <a:pPr lvl="3"/>
            <a:r>
              <a:rPr lang="en-US" dirty="0" smtClean="0"/>
              <a:t>Get-A-Way Weekend</a:t>
            </a:r>
          </a:p>
          <a:p>
            <a:pPr lvl="3"/>
            <a:r>
              <a:rPr lang="en-US" dirty="0" smtClean="0"/>
              <a:t>If nothing is planned… Block out a Proposed Break</a:t>
            </a:r>
          </a:p>
          <a:p>
            <a:pPr lvl="2"/>
            <a:r>
              <a:rPr lang="en-US" dirty="0" smtClean="0"/>
              <a:t>Schedule Planned Personal Time</a:t>
            </a:r>
          </a:p>
          <a:p>
            <a:pPr lvl="3"/>
            <a:r>
              <a:rPr lang="en-US" dirty="0" smtClean="0"/>
              <a:t>Date Nights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Harrington" pitchFamily="82" charset="0"/>
              </a:rPr>
              <a:t>Schedule Quarterly Lead Generating Activities in your Annual Calendar…</a:t>
            </a:r>
            <a:endParaRPr lang="en-US" sz="3600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/>
          <a:lstStyle/>
          <a:p>
            <a:r>
              <a:rPr lang="en-US" dirty="0" smtClean="0"/>
              <a:t>Direct Mail to your Top 24 Contacts</a:t>
            </a:r>
          </a:p>
          <a:p>
            <a:pPr lvl="1"/>
            <a:r>
              <a:rPr lang="en-US" dirty="0" smtClean="0"/>
              <a:t>Be Specific to the Month and the Day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Geographic Farming</a:t>
            </a:r>
          </a:p>
          <a:p>
            <a:pPr lvl="1"/>
            <a:r>
              <a:rPr lang="en-US" dirty="0" smtClean="0"/>
              <a:t>Be Specific to the Month and the Day</a:t>
            </a:r>
          </a:p>
          <a:p>
            <a:pPr lvl="2"/>
            <a:r>
              <a:rPr lang="en-US" dirty="0" smtClean="0"/>
              <a:t>You might want to do this Quarterly Activity in different months than your Direct Mail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Plan the Month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What Monthly Activities have you put into your Business Plan?  </a:t>
            </a:r>
          </a:p>
          <a:p>
            <a:r>
              <a:rPr lang="en-US" dirty="0" smtClean="0"/>
              <a:t>Use the “Monthly Work Plan” to help you schedule them AHEAD of time</a:t>
            </a:r>
          </a:p>
          <a:p>
            <a:pPr lvl="1"/>
            <a:r>
              <a:rPr lang="en-US" dirty="0" smtClean="0"/>
              <a:t>Be Specific to a Date</a:t>
            </a:r>
          </a:p>
          <a:p>
            <a:pPr lvl="2"/>
            <a:r>
              <a:rPr lang="en-US" dirty="0" smtClean="0"/>
              <a:t>Item of Value e-mail to Database on the 15</a:t>
            </a:r>
            <a:r>
              <a:rPr lang="en-US" baseline="30000" dirty="0" smtClean="0"/>
              <a:t>th</a:t>
            </a:r>
            <a:r>
              <a:rPr lang="en-US" dirty="0" smtClean="0"/>
              <a:t> of the Month</a:t>
            </a:r>
          </a:p>
          <a:p>
            <a:pPr lvl="2"/>
            <a:r>
              <a:rPr lang="en-US" dirty="0" smtClean="0"/>
              <a:t>Holiday e-mail to Database on the week prior to the Holiday</a:t>
            </a:r>
          </a:p>
          <a:p>
            <a:pPr lvl="1"/>
            <a:r>
              <a:rPr lang="en-US" dirty="0" smtClean="0"/>
              <a:t>Transfer your Quarterly Activities (from your Annual Calendar) to your Monthly Work Plan</a:t>
            </a:r>
          </a:p>
          <a:p>
            <a:pPr lvl="2"/>
            <a:r>
              <a:rPr lang="en-US" dirty="0" smtClean="0"/>
              <a:t>Item of Value Mailing to Top 24</a:t>
            </a:r>
          </a:p>
          <a:p>
            <a:pPr lvl="2"/>
            <a:r>
              <a:rPr lang="en-US" dirty="0" smtClean="0"/>
              <a:t>Geographic Farm Mailing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Schedule the Week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Use your “Weekly Work Plan” as you continue to schedule…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Personal “Stuff” First</a:t>
            </a:r>
          </a:p>
          <a:p>
            <a:pPr lvl="1"/>
            <a:r>
              <a:rPr lang="en-US" dirty="0" smtClean="0"/>
              <a:t>Morning Routine</a:t>
            </a:r>
          </a:p>
          <a:p>
            <a:pPr lvl="1"/>
            <a:r>
              <a:rPr lang="en-US" dirty="0" smtClean="0"/>
              <a:t>Son’s Soccer Game</a:t>
            </a:r>
          </a:p>
          <a:p>
            <a:pPr lvl="1"/>
            <a:r>
              <a:rPr lang="en-US" dirty="0" smtClean="0"/>
              <a:t>Daughter’s Softball Game</a:t>
            </a:r>
          </a:p>
          <a:p>
            <a:pPr lvl="1"/>
            <a:r>
              <a:rPr lang="en-US" dirty="0" smtClean="0"/>
              <a:t>Club Lunches (Kiwanis, Lions, Chamber of Commerce)</a:t>
            </a:r>
          </a:p>
          <a:p>
            <a:r>
              <a:rPr lang="en-US" dirty="0" smtClean="0"/>
              <a:t>Now Fill in your Business Activities</a:t>
            </a:r>
          </a:p>
          <a:p>
            <a:pPr lvl="1"/>
            <a:r>
              <a:rPr lang="en-US" dirty="0" smtClean="0"/>
              <a:t>Power Hour(s)</a:t>
            </a:r>
          </a:p>
          <a:p>
            <a:pPr lvl="1"/>
            <a:r>
              <a:rPr lang="en-US" dirty="0" smtClean="0"/>
              <a:t>Training Sessions / Coaching Sessions</a:t>
            </a:r>
          </a:p>
          <a:p>
            <a:pPr lvl="1"/>
            <a:r>
              <a:rPr lang="en-US" dirty="0" smtClean="0"/>
              <a:t>Coffee with someone on your Database</a:t>
            </a:r>
          </a:p>
          <a:p>
            <a:pPr lvl="1"/>
            <a:r>
              <a:rPr lang="en-US" dirty="0" smtClean="0"/>
              <a:t>Seller Maintenance</a:t>
            </a:r>
          </a:p>
          <a:p>
            <a:pPr lvl="1"/>
            <a:r>
              <a:rPr lang="en-US" dirty="0" smtClean="0"/>
              <a:t>Buyer Maintenance</a:t>
            </a:r>
          </a:p>
          <a:p>
            <a:pPr lvl="1"/>
            <a:r>
              <a:rPr lang="en-US" dirty="0" smtClean="0"/>
              <a:t>Pop-Bys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Prioritize the Day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Use your “Daily Work Plan” as you start to Prioritize your Day…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Personal Time &amp; Activities</a:t>
            </a:r>
          </a:p>
          <a:p>
            <a:pPr lvl="1"/>
            <a:r>
              <a:rPr lang="en-US" dirty="0" smtClean="0"/>
              <a:t>Morning Routine</a:t>
            </a:r>
          </a:p>
          <a:p>
            <a:pPr lvl="1"/>
            <a:r>
              <a:rPr lang="en-US" dirty="0" smtClean="0"/>
              <a:t>Coffee with someone (may only be one day/week)</a:t>
            </a:r>
          </a:p>
          <a:p>
            <a:pPr lvl="1"/>
            <a:r>
              <a:rPr lang="en-US" dirty="0" smtClean="0"/>
              <a:t>Dinner with the Family</a:t>
            </a:r>
          </a:p>
          <a:p>
            <a:r>
              <a:rPr lang="en-US" dirty="0" smtClean="0"/>
              <a:t>Appointments – Listing Appointments/Buyer Showings</a:t>
            </a:r>
          </a:p>
          <a:p>
            <a:pPr lvl="1"/>
            <a:r>
              <a:rPr lang="en-US" dirty="0" smtClean="0"/>
              <a:t>As often as you can!!</a:t>
            </a:r>
          </a:p>
          <a:p>
            <a:r>
              <a:rPr lang="en-US" dirty="0" smtClean="0"/>
              <a:t>Seller Maintenance (will probably not be every day)</a:t>
            </a:r>
          </a:p>
          <a:p>
            <a:r>
              <a:rPr lang="en-US" dirty="0" smtClean="0"/>
              <a:t>Buyer Maintenance (will probably not be every day)</a:t>
            </a:r>
          </a:p>
          <a:p>
            <a:r>
              <a:rPr lang="en-US" dirty="0" smtClean="0"/>
              <a:t>Training / Coaching</a:t>
            </a:r>
          </a:p>
          <a:p>
            <a:r>
              <a:rPr lang="en-US" dirty="0" smtClean="0"/>
              <a:t>Power Hour(s) – These activities “may” include:</a:t>
            </a:r>
          </a:p>
          <a:p>
            <a:pPr lvl="1"/>
            <a:r>
              <a:rPr lang="en-US" dirty="0" smtClean="0"/>
              <a:t>Calls</a:t>
            </a:r>
          </a:p>
          <a:p>
            <a:pPr lvl="1"/>
            <a:r>
              <a:rPr lang="en-US" dirty="0" smtClean="0"/>
              <a:t>Notes</a:t>
            </a:r>
          </a:p>
          <a:p>
            <a:pPr lvl="1"/>
            <a:r>
              <a:rPr lang="en-US" dirty="0" smtClean="0"/>
              <a:t>Social Media Time</a:t>
            </a:r>
          </a:p>
          <a:p>
            <a:pPr lvl="1"/>
            <a:r>
              <a:rPr lang="en-US" dirty="0" smtClean="0"/>
              <a:t>Prep Time for Open House, etc.</a:t>
            </a:r>
          </a:p>
          <a:p>
            <a:r>
              <a:rPr lang="en-US" dirty="0" smtClean="0"/>
              <a:t>Pop-Bys (as per your plan)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How to Schedule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Personal / Family / Relationship Time FIRST</a:t>
            </a:r>
          </a:p>
          <a:p>
            <a:r>
              <a:rPr lang="en-US" dirty="0" smtClean="0"/>
              <a:t>Schedule Appointments Next</a:t>
            </a:r>
          </a:p>
          <a:p>
            <a:r>
              <a:rPr lang="en-US" dirty="0" smtClean="0"/>
              <a:t>Schedule Buyer &amp; Seller “Maintenance”</a:t>
            </a:r>
          </a:p>
          <a:p>
            <a:r>
              <a:rPr lang="en-US" dirty="0" smtClean="0"/>
              <a:t>Schedule Training &amp; Business Meetings</a:t>
            </a:r>
          </a:p>
          <a:p>
            <a:r>
              <a:rPr lang="en-US" dirty="0" smtClean="0"/>
              <a:t>Schedule Lead Generating Activities in the time you have left each day</a:t>
            </a:r>
          </a:p>
          <a:p>
            <a:pPr lvl="1"/>
            <a:r>
              <a:rPr lang="en-US" dirty="0" smtClean="0"/>
              <a:t>One / Two Hours a Day of FOCUSED TIME is Ideal for Lead Generation</a:t>
            </a:r>
          </a:p>
          <a:p>
            <a:pPr lvl="1"/>
            <a:r>
              <a:rPr lang="en-US" dirty="0" smtClean="0"/>
              <a:t>Power Hour (s)</a:t>
            </a:r>
          </a:p>
          <a:p>
            <a:pPr lvl="2"/>
            <a:r>
              <a:rPr lang="en-US" dirty="0" smtClean="0"/>
              <a:t>Can be in 30 minute segments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609</TotalTime>
  <Words>817</Words>
  <Application>Microsoft Office PowerPoint</Application>
  <PresentationFormat>On-screen Show (4:3)</PresentationFormat>
  <Paragraphs>153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Managing Your Time &amp; Productivity</vt:lpstr>
      <vt:lpstr>Managing Your Time -  Big Rocks – with Stephen Covey</vt:lpstr>
      <vt:lpstr>Manage Your Time / Plan Ahead</vt:lpstr>
      <vt:lpstr>Lay Out the Year</vt:lpstr>
      <vt:lpstr>Schedule Quarterly Lead Generating Activities in your Annual Calendar…</vt:lpstr>
      <vt:lpstr>Plan the Month</vt:lpstr>
      <vt:lpstr>Schedule the Week</vt:lpstr>
      <vt:lpstr>Prioritize the Day</vt:lpstr>
      <vt:lpstr>How to Schedule</vt:lpstr>
      <vt:lpstr>Power Hour</vt:lpstr>
      <vt:lpstr>Non-Negotiable vs. Negotiable</vt:lpstr>
      <vt:lpstr>Keep things moving forward</vt:lpstr>
      <vt:lpstr>Manage Your Energy</vt:lpstr>
      <vt:lpstr>Energy Drainers</vt:lpstr>
      <vt:lpstr>Energy Givers</vt:lpstr>
      <vt:lpstr>Energy Sustainers</vt:lpstr>
      <vt:lpstr>Words of Wisdom…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Your Time &amp; Productivity</dc:title>
  <dc:creator>Corporate Edition</dc:creator>
  <cp:lastModifiedBy>Corporate Edition</cp:lastModifiedBy>
  <cp:revision>61</cp:revision>
  <dcterms:created xsi:type="dcterms:W3CDTF">2018-11-05T18:17:02Z</dcterms:created>
  <dcterms:modified xsi:type="dcterms:W3CDTF">2020-01-20T15:42:23Z</dcterms:modified>
</cp:coreProperties>
</file>