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8" r:id="rId4"/>
    <p:sldId id="260" r:id="rId5"/>
    <p:sldId id="257" r:id="rId6"/>
    <p:sldId id="261" r:id="rId7"/>
    <p:sldId id="262" r:id="rId8"/>
    <p:sldId id="259"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3AF6ADA-ACE5-4790-85D6-A35CD8D582BB}" type="datetimeFigureOut">
              <a:rPr lang="en-US" smtClean="0"/>
              <a:pPr/>
              <a:t>5/1/2020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2EF0A94-8A31-4335-93B1-AD9DDA53B81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AF6ADA-ACE5-4790-85D6-A35CD8D582BB}"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F0A94-8A31-4335-93B1-AD9DDA53B8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AF6ADA-ACE5-4790-85D6-A35CD8D582BB}"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F0A94-8A31-4335-93B1-AD9DDA53B8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AF6ADA-ACE5-4790-85D6-A35CD8D582BB}"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F0A94-8A31-4335-93B1-AD9DDA53B8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AF6ADA-ACE5-4790-85D6-A35CD8D582BB}"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F0A94-8A31-4335-93B1-AD9DDA53B81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AF6ADA-ACE5-4790-85D6-A35CD8D582BB}"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EF0A94-8A31-4335-93B1-AD9DDA53B8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AF6ADA-ACE5-4790-85D6-A35CD8D582BB}" type="datetimeFigureOut">
              <a:rPr lang="en-US" smtClean="0"/>
              <a:pPr/>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EF0A94-8A31-4335-93B1-AD9DDA53B8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AF6ADA-ACE5-4790-85D6-A35CD8D582BB}" type="datetimeFigureOut">
              <a:rPr lang="en-US" smtClean="0"/>
              <a:pPr/>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EF0A94-8A31-4335-93B1-AD9DDA53B8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F6ADA-ACE5-4790-85D6-A35CD8D582BB}" type="datetimeFigureOut">
              <a:rPr lang="en-US" smtClean="0"/>
              <a:pPr/>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EF0A94-8A31-4335-93B1-AD9DDA53B8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AF6ADA-ACE5-4790-85D6-A35CD8D582BB}"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EF0A94-8A31-4335-93B1-AD9DDA53B81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AF6ADA-ACE5-4790-85D6-A35CD8D582BB}"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2EF0A94-8A31-4335-93B1-AD9DDA53B81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3AF6ADA-ACE5-4790-85D6-A35CD8D582BB}" type="datetimeFigureOut">
              <a:rPr lang="en-US" smtClean="0"/>
              <a:pPr/>
              <a:t>5/1/2020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2EF0A94-8A31-4335-93B1-AD9DDA53B81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ar.realtor/coronavirus-a-guide-for-realtor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Keys to Selling Your Listing “Virtually”</a:t>
            </a:r>
            <a:endParaRPr lang="en-US" dirty="0"/>
          </a:p>
        </p:txBody>
      </p:sp>
      <p:sp>
        <p:nvSpPr>
          <p:cNvPr id="3" name="Subtitle 2"/>
          <p:cNvSpPr>
            <a:spLocks noGrp="1"/>
          </p:cNvSpPr>
          <p:nvPr>
            <p:ph type="subTitle" idx="1"/>
          </p:nvPr>
        </p:nvSpPr>
        <p:spPr/>
        <p:txBody>
          <a:bodyPr/>
          <a:lstStyle/>
          <a:p>
            <a:r>
              <a:rPr lang="en-US" smtClean="0"/>
              <a:t>From a Keeping Current Matters BLOG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echnology.jpg"/>
          <p:cNvPicPr>
            <a:picLocks noGrp="1" noChangeAspect="1"/>
          </p:cNvPicPr>
          <p:nvPr>
            <p:ph idx="4294967295"/>
          </p:nvPr>
        </p:nvPicPr>
        <p:blipFill>
          <a:blip r:embed="rId2" cstate="print"/>
          <a:stretch>
            <a:fillRect/>
          </a:stretch>
        </p:blipFill>
        <p:spPr>
          <a:xfrm>
            <a:off x="457200" y="228600"/>
            <a:ext cx="8229600" cy="6251330"/>
          </a:xfrm>
        </p:spPr>
      </p:pic>
      <p:pic>
        <p:nvPicPr>
          <p:cNvPr id="5" name="Picture 4" descr="Technology the word.jpg"/>
          <p:cNvPicPr>
            <a:picLocks noChangeAspect="1"/>
          </p:cNvPicPr>
          <p:nvPr/>
        </p:nvPicPr>
        <p:blipFill>
          <a:blip r:embed="rId3" cstate="print"/>
          <a:stretch>
            <a:fillRect/>
          </a:stretch>
        </p:blipFill>
        <p:spPr>
          <a:xfrm>
            <a:off x="990600" y="3657600"/>
            <a:ext cx="2493364" cy="192373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Two Post COVID Realities</a:t>
            </a:r>
            <a:br>
              <a:rPr lang="en-US" dirty="0" smtClean="0"/>
            </a:br>
            <a:r>
              <a:rPr lang="en-US" sz="4400" dirty="0" smtClean="0"/>
              <a:t>1)Virtual Marketing</a:t>
            </a:r>
            <a:br>
              <a:rPr lang="en-US" sz="4400" dirty="0" smtClean="0"/>
            </a:br>
            <a:r>
              <a:rPr lang="en-US" sz="4400" dirty="0" smtClean="0"/>
              <a:t>2)Virtual Selling</a:t>
            </a:r>
            <a:endParaRPr lang="en-US" sz="4400" dirty="0"/>
          </a:p>
        </p:txBody>
      </p:sp>
      <p:sp>
        <p:nvSpPr>
          <p:cNvPr id="5" name="Subtitle 4"/>
          <p:cNvSpPr>
            <a:spLocks noGrp="1"/>
          </p:cNvSpPr>
          <p:nvPr>
            <p:ph type="subTitle" idx="1"/>
          </p:nvPr>
        </p:nvSpPr>
        <p:spPr/>
        <p:txBody>
          <a:bodyPr>
            <a:normAutofit fontScale="92500" lnSpcReduction="10000"/>
          </a:bodyPr>
          <a:lstStyle/>
          <a:p>
            <a:endParaRPr lang="en-US" dirty="0" smtClean="0"/>
          </a:p>
          <a:p>
            <a:endParaRPr lang="en-US" dirty="0" smtClean="0"/>
          </a:p>
          <a:p>
            <a:r>
              <a:rPr lang="en-US" dirty="0" smtClean="0"/>
              <a:t>“Virtual” </a:t>
            </a:r>
            <a:r>
              <a:rPr lang="en-US" strike="sngStrike" dirty="0" smtClean="0"/>
              <a:t>will</a:t>
            </a:r>
            <a:r>
              <a:rPr lang="en-US" dirty="0" smtClean="0"/>
              <a:t> has become the “New Normal”</a:t>
            </a:r>
          </a:p>
          <a:p>
            <a:r>
              <a:rPr lang="en-US" dirty="0" smtClean="0"/>
              <a:t>Lloyd 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Virtual Marketing</a:t>
            </a:r>
            <a:endParaRPr lang="en-US" dirty="0"/>
          </a:p>
        </p:txBody>
      </p:sp>
      <p:sp>
        <p:nvSpPr>
          <p:cNvPr id="3" name="Content Placeholder 2"/>
          <p:cNvSpPr>
            <a:spLocks noGrp="1"/>
          </p:cNvSpPr>
          <p:nvPr>
            <p:ph idx="1"/>
          </p:nvPr>
        </p:nvSpPr>
        <p:spPr/>
        <p:txBody>
          <a:bodyPr>
            <a:normAutofit/>
          </a:bodyPr>
          <a:lstStyle/>
          <a:p>
            <a:r>
              <a:rPr lang="en-US" dirty="0" smtClean="0"/>
              <a:t>In today’s rapidly changing market, it’s more important than ever to make sure you have a digital game plan and an effective online marketing strategy when listing a home for sale.</a:t>
            </a:r>
          </a:p>
          <a:p>
            <a:pPr lvl="1"/>
            <a:r>
              <a:rPr lang="en-US" dirty="0" smtClean="0"/>
              <a:t>Game Plan &amp; Marketing Strategy</a:t>
            </a:r>
          </a:p>
          <a:p>
            <a:pPr lvl="2"/>
            <a:r>
              <a:rPr lang="en-US" dirty="0" smtClean="0"/>
              <a:t>Photos and Virtual Tours must Stand Out from the crowd</a:t>
            </a:r>
          </a:p>
          <a:p>
            <a:pPr lvl="3"/>
            <a:r>
              <a:rPr lang="en-US" dirty="0" smtClean="0"/>
              <a:t>Professional Photos</a:t>
            </a:r>
          </a:p>
          <a:p>
            <a:pPr lvl="3"/>
            <a:r>
              <a:rPr lang="en-US" dirty="0" smtClean="0"/>
              <a:t>Professional Tour using Professional Photos &amp;/or Video</a:t>
            </a:r>
          </a:p>
          <a:p>
            <a:pPr lvl="3"/>
            <a:r>
              <a:rPr lang="en-US" dirty="0" smtClean="0"/>
              <a:t>Give Potential Buyers a detailed and thorough VIEW of the Listing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a:t>
            </a:r>
            <a:endParaRPr lang="en-US" dirty="0"/>
          </a:p>
        </p:txBody>
      </p:sp>
      <p:sp>
        <p:nvSpPr>
          <p:cNvPr id="4" name="Content Placeholder 3"/>
          <p:cNvSpPr>
            <a:spLocks noGrp="1"/>
          </p:cNvSpPr>
          <p:nvPr>
            <p:ph sz="half" idx="1"/>
          </p:nvPr>
        </p:nvSpPr>
        <p:spPr/>
        <p:txBody>
          <a:bodyPr/>
          <a:lstStyle/>
          <a:p>
            <a:r>
              <a:rPr lang="en-US" dirty="0" smtClean="0"/>
              <a:t>According to a recent realtor.com survey, when asked to select what technology would be most helpful when deciding on a new home, here’s what today’s DC (During COVID) homebuyers said, in order of preference:</a:t>
            </a:r>
          </a:p>
          <a:p>
            <a:pPr>
              <a:buNone/>
            </a:pPr>
            <a:endParaRPr lang="en-US" dirty="0"/>
          </a:p>
        </p:txBody>
      </p:sp>
      <p:sp>
        <p:nvSpPr>
          <p:cNvPr id="5" name="Content Placeholder 4"/>
          <p:cNvSpPr>
            <a:spLocks noGrp="1"/>
          </p:cNvSpPr>
          <p:nvPr>
            <p:ph sz="half" idx="2"/>
          </p:nvPr>
        </p:nvSpPr>
        <p:spPr/>
        <p:txBody>
          <a:bodyPr/>
          <a:lstStyle/>
          <a:p>
            <a:r>
              <a:rPr lang="en-US" dirty="0" smtClean="0"/>
              <a:t>Virtual Tour of the home</a:t>
            </a:r>
          </a:p>
          <a:p>
            <a:pPr lvl="1"/>
            <a:r>
              <a:rPr lang="en-US" dirty="0" smtClean="0"/>
              <a:t>Virtual Open Houses</a:t>
            </a:r>
          </a:p>
          <a:p>
            <a:r>
              <a:rPr lang="en-US" dirty="0" smtClean="0"/>
              <a:t>Accurate and detailed listing information</a:t>
            </a:r>
          </a:p>
          <a:p>
            <a:r>
              <a:rPr lang="en-US" dirty="0" smtClean="0"/>
              <a:t>Detailed neighborhood information</a:t>
            </a:r>
          </a:p>
          <a:p>
            <a:r>
              <a:rPr lang="en-US" dirty="0" smtClean="0"/>
              <a:t>High-quality listing photos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Selling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same survey by realtor.com (Would-You-Buy-a-Home-Without-Stepping-Foot-Inside), people thinking about selling their homes indicated they’re generally willing to allow their agent and some potential buyers inside </a:t>
            </a:r>
            <a:r>
              <a:rPr lang="en-US" b="1" dirty="0" smtClean="0"/>
              <a:t>if done under the right conditions.</a:t>
            </a:r>
          </a:p>
          <a:p>
            <a:r>
              <a:rPr lang="en-US" dirty="0" smtClean="0"/>
              <a:t>“The Right Conditions”</a:t>
            </a:r>
          </a:p>
          <a:p>
            <a:pPr lvl="1"/>
            <a:r>
              <a:rPr lang="en-US" dirty="0" smtClean="0"/>
              <a:t>Pre-Approved Buyer(s) ONLY</a:t>
            </a:r>
          </a:p>
          <a:p>
            <a:pPr lvl="1"/>
            <a:r>
              <a:rPr lang="en-US" dirty="0" smtClean="0"/>
              <a:t>Buyer has physically “seen” the property by “driving past the house &amp; through the neighborhood”</a:t>
            </a:r>
          </a:p>
          <a:p>
            <a:pPr lvl="2"/>
            <a:r>
              <a:rPr lang="en-US" dirty="0" smtClean="0"/>
              <a:t>Nothing worse than going through the COVID-19 hassle of preparing for a showing only to find out the Buyer doesn’t want to see the home for either of these reasons.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Physically Going to the Property</a:t>
            </a:r>
            <a:endParaRPr lang="en-US" dirty="0"/>
          </a:p>
        </p:txBody>
      </p:sp>
      <p:sp>
        <p:nvSpPr>
          <p:cNvPr id="3" name="Content Placeholder 2"/>
          <p:cNvSpPr>
            <a:spLocks noGrp="1"/>
          </p:cNvSpPr>
          <p:nvPr>
            <p:ph idx="1"/>
          </p:nvPr>
        </p:nvSpPr>
        <p:spPr/>
        <p:txBody>
          <a:bodyPr/>
          <a:lstStyle/>
          <a:p>
            <a:r>
              <a:rPr lang="en-US" dirty="0" smtClean="0"/>
              <a:t>After leveraging technology, if you have serious buyers who now want to see your listing in person, keep in mind that according to the N.A.R., there are ways to proceed safely (</a:t>
            </a:r>
            <a:r>
              <a:rPr lang="en-US" dirty="0" smtClean="0">
                <a:hlinkClick r:id="rId2"/>
              </a:rPr>
              <a:t>https://www.nar.realtor/coronavirus-a-guide-for-realtors</a:t>
            </a:r>
            <a:r>
              <a:rPr lang="en-US" dirty="0" smtClean="0"/>
              <a:t>). </a:t>
            </a:r>
          </a:p>
          <a:p>
            <a:pPr lvl="1"/>
            <a:r>
              <a:rPr lang="en-US" dirty="0" smtClean="0"/>
              <a:t>Understand that the </a:t>
            </a:r>
            <a:r>
              <a:rPr lang="en-US" b="1" dirty="0" smtClean="0"/>
              <a:t>top priority </a:t>
            </a:r>
            <a:r>
              <a:rPr lang="en-US" dirty="0" smtClean="0"/>
              <a:t>should always be to </a:t>
            </a:r>
            <a:r>
              <a:rPr lang="en-US" b="1" dirty="0" smtClean="0"/>
              <a:t>obey state and local restrictions first</a:t>
            </a:r>
            <a:r>
              <a:rPr lang="en-US" dirty="0" smtClean="0"/>
              <a:t>!</a:t>
            </a:r>
          </a:p>
          <a:p>
            <a:pPr lvl="1"/>
            <a:r>
              <a:rPr lang="en-US" dirty="0" smtClean="0"/>
              <a:t>Have </a:t>
            </a:r>
            <a:r>
              <a:rPr lang="en-US" b="1" dirty="0" smtClean="0"/>
              <a:t>“In-Person” Guidelines </a:t>
            </a:r>
            <a:r>
              <a:rPr lang="en-US" dirty="0" smtClean="0"/>
              <a:t>in place for any showing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In-Person Guidelines</a:t>
            </a:r>
            <a:endParaRPr lang="en-US" dirty="0"/>
          </a:p>
        </p:txBody>
      </p:sp>
      <p:sp>
        <p:nvSpPr>
          <p:cNvPr id="3" name="Content Placeholder 2"/>
          <p:cNvSpPr>
            <a:spLocks noGrp="1"/>
          </p:cNvSpPr>
          <p:nvPr>
            <p:ph sz="half" idx="1"/>
          </p:nvPr>
        </p:nvSpPr>
        <p:spPr/>
        <p:txBody>
          <a:bodyPr/>
          <a:lstStyle/>
          <a:p>
            <a:r>
              <a:rPr lang="en-US" dirty="0" smtClean="0"/>
              <a:t>Limit in-person activity</a:t>
            </a:r>
          </a:p>
          <a:p>
            <a:pPr lvl="1"/>
            <a:r>
              <a:rPr lang="en-US" dirty="0" smtClean="0"/>
              <a:t>Hands OFF Visit</a:t>
            </a:r>
          </a:p>
          <a:p>
            <a:r>
              <a:rPr lang="en-US" dirty="0" smtClean="0"/>
              <a:t>Require guests to wash their hands or use an alcohol-based sanitizer</a:t>
            </a:r>
          </a:p>
          <a:p>
            <a:r>
              <a:rPr lang="en-US" dirty="0" smtClean="0"/>
              <a:t>Remove shoes or cover with booties</a:t>
            </a:r>
          </a:p>
          <a:p>
            <a:r>
              <a:rPr lang="en-US" dirty="0" smtClean="0"/>
              <a:t>Follow CDC guidance on social distancing and wearing face coverings</a:t>
            </a:r>
            <a:endParaRPr lang="en-US" dirty="0"/>
          </a:p>
        </p:txBody>
      </p:sp>
      <p:pic>
        <p:nvPicPr>
          <p:cNvPr id="1026" name="Picture 2" descr="C:\Users\Lloyd\AppData\Local\Microsoft\Windows\INetCache\IE\0HFTZIXL\3[1].jpg"/>
          <p:cNvPicPr>
            <a:picLocks noGrp="1" noChangeAspect="1" noChangeArrowheads="1"/>
          </p:cNvPicPr>
          <p:nvPr>
            <p:ph sz="half" idx="2"/>
          </p:nvPr>
        </p:nvPicPr>
        <p:blipFill>
          <a:blip r:embed="rId2" cstate="print"/>
          <a:srcRect/>
          <a:stretch>
            <a:fillRect/>
          </a:stretch>
        </p:blipFill>
        <p:spPr bwMode="auto">
          <a:xfrm>
            <a:off x="4648201" y="2728119"/>
            <a:ext cx="2590800" cy="2590800"/>
          </a:xfrm>
          <a:prstGeom prst="rect">
            <a:avLst/>
          </a:prstGeom>
          <a:noFill/>
        </p:spPr>
      </p:pic>
      <p:pic>
        <p:nvPicPr>
          <p:cNvPr id="1027" name="Picture 3" descr="C:\Users\Lloyd\AppData\Local\Microsoft\Windows\INetCache\IE\5D0TQTUN\9td2s[1].jpg"/>
          <p:cNvPicPr>
            <a:picLocks noChangeAspect="1" noChangeArrowheads="1"/>
          </p:cNvPicPr>
          <p:nvPr/>
        </p:nvPicPr>
        <p:blipFill>
          <a:blip r:embed="rId3" cstate="print"/>
          <a:srcRect/>
          <a:stretch>
            <a:fillRect/>
          </a:stretch>
        </p:blipFill>
        <p:spPr bwMode="auto">
          <a:xfrm>
            <a:off x="6781800" y="4419600"/>
            <a:ext cx="1296765" cy="18383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“Digital Sale”</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Learn how to make a “sale” happen by putting the necessary digital steps in place</a:t>
            </a:r>
          </a:p>
          <a:p>
            <a:pPr lvl="1"/>
            <a:r>
              <a:rPr lang="en-US" dirty="0" smtClean="0"/>
              <a:t>Put together a Digital Marketing Plan</a:t>
            </a:r>
          </a:p>
          <a:p>
            <a:pPr lvl="2"/>
            <a:r>
              <a:rPr lang="en-US" dirty="0" smtClean="0"/>
              <a:t>Make “digital” a “normal” part of your “Post COVID” marketing plan</a:t>
            </a:r>
          </a:p>
          <a:p>
            <a:pPr lvl="1"/>
            <a:r>
              <a:rPr lang="en-US" dirty="0" smtClean="0"/>
              <a:t>Remember what Technology a digital homebuyer thinks is Important?</a:t>
            </a:r>
          </a:p>
          <a:p>
            <a:pPr lvl="2"/>
            <a:r>
              <a:rPr lang="en-US" dirty="0" smtClean="0"/>
              <a:t>These things will make a great “template” for that marketing plan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Nate Johnson, CMO at realtor.com</a:t>
            </a:r>
            <a:endParaRPr lang="en-US" dirty="0"/>
          </a:p>
        </p:txBody>
      </p:sp>
      <p:sp>
        <p:nvSpPr>
          <p:cNvPr id="6" name="Content Placeholder 5"/>
          <p:cNvSpPr>
            <a:spLocks noGrp="1"/>
          </p:cNvSpPr>
          <p:nvPr>
            <p:ph idx="1"/>
          </p:nvPr>
        </p:nvSpPr>
        <p:spPr/>
        <p:txBody>
          <a:bodyPr>
            <a:normAutofit lnSpcReduction="10000"/>
          </a:bodyPr>
          <a:lstStyle/>
          <a:p>
            <a:r>
              <a:rPr lang="en-US" sz="3600" dirty="0" smtClean="0">
                <a:latin typeface="Monotype Corsiva" pitchFamily="66" charset="0"/>
              </a:rPr>
              <a:t>“As real estate agents and consumers seek out ways to safely complete these transactions, we believe that technology will become an even more imperative part of how we search for, buy and sell homes moving forward.”</a:t>
            </a:r>
          </a:p>
          <a:p>
            <a:endParaRPr lang="en-US" dirty="0" smtClean="0"/>
          </a:p>
          <a:p>
            <a:r>
              <a:rPr lang="en-US" dirty="0" smtClean="0"/>
              <a:t>It sounds like some of these “new” practices might be here to stay!!</a:t>
            </a:r>
          </a:p>
          <a:p>
            <a:r>
              <a:rPr lang="en-US" dirty="0" smtClean="0"/>
              <a:t>Why not prepare NOW!!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04617B"/>
      </a:dk2>
      <a:lt2>
        <a:srgbClr val="DBF5F9"/>
      </a:lt2>
      <a:accent1>
        <a:srgbClr val="FF0000"/>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176</TotalTime>
  <Words>499</Words>
  <Application>Microsoft Office PowerPoint</Application>
  <PresentationFormat>On-screen Show (4:3)</PresentationFormat>
  <Paragraphs>49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Keys to Selling Your Listing “Virtually”</vt:lpstr>
      <vt:lpstr>Two Post COVID Realities 1)Virtual Marketing 2)Virtual Selling</vt:lpstr>
      <vt:lpstr>Virtual Marketing</vt:lpstr>
      <vt:lpstr>Technology</vt:lpstr>
      <vt:lpstr>Virtual Selling </vt:lpstr>
      <vt:lpstr>Physically Going to the Property</vt:lpstr>
      <vt:lpstr>In-Person Guidelines</vt:lpstr>
      <vt:lpstr>The “Digital Sale”</vt:lpstr>
      <vt:lpstr>Nate Johnson, CMO at realtor.com</vt:lpstr>
      <vt:lpstr>Slide 10</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Keys to Selling Your Listing “Virtually”</dc:title>
  <dc:creator>Corporate Edition</dc:creator>
  <cp:lastModifiedBy>Corporate Edition</cp:lastModifiedBy>
  <cp:revision>19</cp:revision>
  <dcterms:created xsi:type="dcterms:W3CDTF">2020-04-27T18:17:29Z</dcterms:created>
  <dcterms:modified xsi:type="dcterms:W3CDTF">2020-05-01T14:17:31Z</dcterms:modified>
</cp:coreProperties>
</file>