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44D011-6263-4197-B124-44AAF29D6E68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B527E7-A5C3-4790-A279-6770458335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4D011-6263-4197-B124-44AAF29D6E68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527E7-A5C3-4790-A279-6770458335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4D011-6263-4197-B124-44AAF29D6E68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527E7-A5C3-4790-A279-6770458335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4D011-6263-4197-B124-44AAF29D6E68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527E7-A5C3-4790-A279-6770458335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4D011-6263-4197-B124-44AAF29D6E68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527E7-A5C3-4790-A279-6770458335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4D011-6263-4197-B124-44AAF29D6E68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527E7-A5C3-4790-A279-6770458335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4D011-6263-4197-B124-44AAF29D6E68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527E7-A5C3-4790-A279-6770458335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4D011-6263-4197-B124-44AAF29D6E68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527E7-A5C3-4790-A279-6770458335B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4D011-6263-4197-B124-44AAF29D6E68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527E7-A5C3-4790-A279-6770458335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144D011-6263-4197-B124-44AAF29D6E68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527E7-A5C3-4790-A279-6770458335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44D011-6263-4197-B124-44AAF29D6E68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B527E7-A5C3-4790-A279-6770458335B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144D011-6263-4197-B124-44AAF29D6E68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EB527E7-A5C3-4790-A279-6770458335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be a Successful Entrepreneur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RMS Career Development Training Module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BusinessDictionary.com 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defines an entrepreneur as “someone who exercised initiative by organizing a venture (business) to take benefit of an opportunity and, as the decision maker, decides what, how, and how much of a good or service will be produced or provided</a:t>
            </a:r>
            <a:r>
              <a:rPr lang="en-US" dirty="0" smtClean="0"/>
              <a:t>”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“a person who builds &amp;/or operates a business or businesses, taking on a greater than normal amount of risk than someone who is an employee of a business”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RISKS</a:t>
            </a:r>
          </a:p>
          <a:p>
            <a:pPr marL="1115568" lvl="4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Financial risk, Career risk, Emotional risk &amp; overall Business risk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“Entrepreneur”</a:t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sz="3100" dirty="0" smtClean="0"/>
              <a:t>By definition</a:t>
            </a:r>
            <a:endParaRPr lang="en-US" sz="3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Merriam-Webster defines an Independent Contractor</a:t>
            </a:r>
            <a:r>
              <a:rPr lang="en-US" dirty="0" smtClean="0"/>
              <a:t> </a:t>
            </a:r>
            <a:r>
              <a:rPr lang="en-US" dirty="0" smtClean="0"/>
              <a:t>as</a:t>
            </a:r>
          </a:p>
          <a:p>
            <a:pPr lvl="1"/>
            <a:r>
              <a:rPr lang="en-US" dirty="0" smtClean="0"/>
              <a:t>“a person hired to do work who controls how the work is done; one that contracts to do work or perform a service for another and that retains total and free control over the means or methods used in doing the work or performing the service”</a:t>
            </a:r>
          </a:p>
          <a:p>
            <a:pPr lvl="2"/>
            <a:r>
              <a:rPr lang="en-US" dirty="0" smtClean="0"/>
              <a:t>An “entrepreneur” is usually a sole proprietor, a partner, or the one who owns the majority of shares in an incorporated venture… I would add “independent contractor” to that mix!</a:t>
            </a:r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“Independent Contractor”</a:t>
            </a:r>
            <a:br>
              <a:rPr lang="en-US" dirty="0" smtClean="0"/>
            </a:br>
            <a:r>
              <a:rPr lang="en-US" dirty="0" smtClean="0"/>
              <a:t>					</a:t>
            </a:r>
            <a:r>
              <a:rPr lang="en-US" sz="3100" dirty="0" smtClean="0"/>
              <a:t>By definition</a:t>
            </a:r>
            <a:endParaRPr lang="en-US" sz="3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entrepreneur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133600"/>
            <a:ext cx="8229060" cy="2895600"/>
          </a:xfr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So… do you consider yourself an    		“Entrepreneur”?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you know…</a:t>
            </a:r>
          </a:p>
          <a:p>
            <a:pPr lvl="1"/>
            <a:r>
              <a:rPr lang="en-US" dirty="0" smtClean="0"/>
              <a:t>According to the Small Business Administration, 66% of new businesses fail within their first 10 years!!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66%</a:t>
            </a:r>
            <a:endParaRPr lang="en-US" dirty="0"/>
          </a:p>
        </p:txBody>
      </p:sp>
      <p:pic>
        <p:nvPicPr>
          <p:cNvPr id="4" name="Picture 3" descr="Small-Business-Administration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2743200"/>
            <a:ext cx="4459513" cy="302096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Great Entrepreneur must be able to effectively:</a:t>
            </a:r>
          </a:p>
          <a:p>
            <a:pPr lvl="1"/>
            <a:r>
              <a:rPr lang="en-US" dirty="0" smtClean="0"/>
              <a:t>Communicate</a:t>
            </a:r>
          </a:p>
          <a:p>
            <a:pPr lvl="1"/>
            <a:r>
              <a:rPr lang="en-US" dirty="0" smtClean="0"/>
              <a:t>Sell</a:t>
            </a:r>
          </a:p>
          <a:p>
            <a:pPr lvl="1"/>
            <a:r>
              <a:rPr lang="en-US" dirty="0" smtClean="0"/>
              <a:t>Focus</a:t>
            </a:r>
          </a:p>
          <a:p>
            <a:pPr lvl="1"/>
            <a:r>
              <a:rPr lang="en-US" dirty="0" smtClean="0"/>
              <a:t>&amp; Strategize</a:t>
            </a:r>
            <a:endParaRPr lang="en-US" dirty="0"/>
          </a:p>
        </p:txBody>
      </p:sp>
      <p:pic>
        <p:nvPicPr>
          <p:cNvPr id="5" name="Content Placeholder 4" descr="Communicat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67200" y="1524000"/>
            <a:ext cx="1981200" cy="1482598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Skills of a Successful Entrepreneur</a:t>
            </a:r>
            <a:endParaRPr lang="en-US" dirty="0"/>
          </a:p>
        </p:txBody>
      </p:sp>
      <p:pic>
        <p:nvPicPr>
          <p:cNvPr id="6" name="Picture 5" descr="Sal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1981200"/>
            <a:ext cx="2276475" cy="1714500"/>
          </a:xfrm>
          <a:prstGeom prst="rect">
            <a:avLst/>
          </a:prstGeom>
        </p:spPr>
      </p:pic>
      <p:pic>
        <p:nvPicPr>
          <p:cNvPr id="7" name="Picture 6" descr="lear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69567" y="3962400"/>
            <a:ext cx="2493433" cy="1447800"/>
          </a:xfrm>
          <a:prstGeom prst="rect">
            <a:avLst/>
          </a:prstGeom>
        </p:spPr>
      </p:pic>
      <p:pic>
        <p:nvPicPr>
          <p:cNvPr id="8" name="Picture 7" descr="focu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57899" y="3276600"/>
            <a:ext cx="2625803" cy="1752600"/>
          </a:xfrm>
          <a:prstGeom prst="rect">
            <a:avLst/>
          </a:prstGeom>
        </p:spPr>
      </p:pic>
      <p:pic>
        <p:nvPicPr>
          <p:cNvPr id="9" name="Picture 8" descr="strategy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86200" y="5257800"/>
            <a:ext cx="2177142" cy="1295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 think a great entrepreneur must have these traits:</a:t>
            </a:r>
          </a:p>
          <a:p>
            <a:pPr lvl="1"/>
            <a:r>
              <a:rPr lang="en-US" dirty="0" smtClean="0"/>
              <a:t>Self Motivated</a:t>
            </a:r>
          </a:p>
          <a:p>
            <a:pPr lvl="1"/>
            <a:r>
              <a:rPr lang="en-US" dirty="0" smtClean="0"/>
              <a:t>Self Reliant</a:t>
            </a:r>
          </a:p>
          <a:p>
            <a:pPr lvl="1"/>
            <a:r>
              <a:rPr lang="en-US" dirty="0" smtClean="0"/>
              <a:t>Confident</a:t>
            </a:r>
          </a:p>
          <a:p>
            <a:pPr lvl="1"/>
            <a:r>
              <a:rPr lang="en-US" dirty="0" smtClean="0"/>
              <a:t>Highly Optimistic</a:t>
            </a:r>
          </a:p>
          <a:p>
            <a:pPr lvl="1"/>
            <a:r>
              <a:rPr lang="en-US" dirty="0" smtClean="0"/>
              <a:t>&amp; Driven by the quest for excellence</a:t>
            </a:r>
            <a:endParaRPr lang="en-US" dirty="0"/>
          </a:p>
        </p:txBody>
      </p:sp>
      <p:pic>
        <p:nvPicPr>
          <p:cNvPr id="5" name="Content Placeholder 4" descr="excellenc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676400"/>
            <a:ext cx="4205287" cy="3726204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 of a Great Entrepreneur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So… </a:t>
            </a:r>
            <a:br>
              <a:rPr lang="en-US" dirty="0" smtClean="0"/>
            </a:br>
            <a:r>
              <a:rPr lang="en-US" dirty="0" smtClean="0"/>
              <a:t>Do you still consider yourself an    		“Entrepreneur”?</a:t>
            </a:r>
            <a:endParaRPr lang="en-US" dirty="0"/>
          </a:p>
        </p:txBody>
      </p:sp>
      <p:pic>
        <p:nvPicPr>
          <p:cNvPr id="5" name="Content Placeholder 4" descr="entrepreneur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1" y="1643856"/>
            <a:ext cx="7467600" cy="420052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first things you need to realize is that this is YOUR business</a:t>
            </a:r>
          </a:p>
          <a:p>
            <a:pPr lvl="1"/>
            <a:r>
              <a:rPr lang="en-US" dirty="0" smtClean="0"/>
              <a:t>YOU are in charge</a:t>
            </a:r>
          </a:p>
          <a:p>
            <a:pPr lvl="1"/>
            <a:r>
              <a:rPr lang="en-US" dirty="0" smtClean="0"/>
              <a:t>YOU are your biggest asset</a:t>
            </a:r>
          </a:p>
          <a:p>
            <a:pPr lvl="1"/>
            <a:r>
              <a:rPr lang="en-US" dirty="0" smtClean="0"/>
              <a:t>YOU are the only employee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 Estate Entrepreneur</a:t>
            </a:r>
            <a:endParaRPr lang="en-US" dirty="0"/>
          </a:p>
        </p:txBody>
      </p:sp>
      <p:pic>
        <p:nvPicPr>
          <p:cNvPr id="4" name="Picture 3" descr="Professional Fema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2057400"/>
            <a:ext cx="3314700" cy="2209800"/>
          </a:xfrm>
          <a:prstGeom prst="rect">
            <a:avLst/>
          </a:prstGeom>
        </p:spPr>
      </p:pic>
      <p:pic>
        <p:nvPicPr>
          <p:cNvPr id="5" name="Picture 4" descr="Professional Ma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3962401"/>
            <a:ext cx="3429000" cy="228515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FF0000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321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How to be a Successful Entrepreneur</vt:lpstr>
      <vt:lpstr>“Entrepreneur”    By definition</vt:lpstr>
      <vt:lpstr>“Independent Contractor”      By definition</vt:lpstr>
      <vt:lpstr>So… do you consider yourself an      “Entrepreneur”?</vt:lpstr>
      <vt:lpstr>66%</vt:lpstr>
      <vt:lpstr>Skills of a Successful Entrepreneur</vt:lpstr>
      <vt:lpstr>Traits of a Great Entrepreneur</vt:lpstr>
      <vt:lpstr>So…  Do you still consider yourself an      “Entrepreneur”?</vt:lpstr>
      <vt:lpstr>The Real Estate Entrepreneur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a Successful Entrepreneur</dc:title>
  <dc:creator>Corporate Edition</dc:creator>
  <cp:lastModifiedBy>Corporate Edition</cp:lastModifiedBy>
  <cp:revision>8</cp:revision>
  <dcterms:created xsi:type="dcterms:W3CDTF">2020-08-10T19:00:00Z</dcterms:created>
  <dcterms:modified xsi:type="dcterms:W3CDTF">2020-08-10T20:15:23Z</dcterms:modified>
</cp:coreProperties>
</file>