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9" r:id="rId3"/>
    <p:sldId id="260" r:id="rId4"/>
    <p:sldId id="262" r:id="rId5"/>
    <p:sldId id="261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8B6B7E6-A4D7-45D0-BC74-4A58A3CEBC2C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931C17-D830-4534-AA0D-5E6235E9F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B6B7E6-A4D7-45D0-BC74-4A58A3CEBC2C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931C17-D830-4534-AA0D-5E6235E9F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B6B7E6-A4D7-45D0-BC74-4A58A3CEBC2C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931C17-D830-4534-AA0D-5E6235E9F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B6B7E6-A4D7-45D0-BC74-4A58A3CEBC2C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931C17-D830-4534-AA0D-5E6235E9F2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B6B7E6-A4D7-45D0-BC74-4A58A3CEBC2C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931C17-D830-4534-AA0D-5E6235E9F2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B6B7E6-A4D7-45D0-BC74-4A58A3CEBC2C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931C17-D830-4534-AA0D-5E6235E9F2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B6B7E6-A4D7-45D0-BC74-4A58A3CEBC2C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931C17-D830-4534-AA0D-5E6235E9F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B6B7E6-A4D7-45D0-BC74-4A58A3CEBC2C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931C17-D830-4534-AA0D-5E6235E9F2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B6B7E6-A4D7-45D0-BC74-4A58A3CEBC2C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931C17-D830-4534-AA0D-5E6235E9F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8B6B7E6-A4D7-45D0-BC74-4A58A3CEBC2C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931C17-D830-4534-AA0D-5E6235E9F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8B6B7E6-A4D7-45D0-BC74-4A58A3CEBC2C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931C17-D830-4534-AA0D-5E6235E9F2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8B6B7E6-A4D7-45D0-BC74-4A58A3CEBC2C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7931C17-D830-4534-AA0D-5E6235E9F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                 </a:t>
            </a:r>
            <a:r>
              <a:rPr lang="en-US" sz="4000" dirty="0" smtClean="0">
                <a:latin typeface="Century Schoolbook" pitchFamily="18" charset="0"/>
              </a:rPr>
              <a:t>Elite Properties</a:t>
            </a:r>
            <a:endParaRPr lang="en-US" sz="4000" dirty="0">
              <a:latin typeface="Century Schoolbook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                           </a:t>
            </a:r>
            <a:r>
              <a:rPr lang="en-US" dirty="0" smtClean="0">
                <a:latin typeface="Century Schoolbook" pitchFamily="18" charset="0"/>
              </a:rPr>
              <a:t>Career Development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RMS Bann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400" y="2667000"/>
            <a:ext cx="2438400" cy="7898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4000" i="1" dirty="0" smtClean="0">
              <a:latin typeface="Century Schoolbook" pitchFamily="18" charset="0"/>
            </a:endParaRPr>
          </a:p>
          <a:p>
            <a:pPr>
              <a:buNone/>
            </a:pPr>
            <a:r>
              <a:rPr lang="en-US" sz="4000" i="1" dirty="0" smtClean="0">
                <a:latin typeface="Century Schoolbook" pitchFamily="18" charset="0"/>
              </a:rPr>
              <a:t>“The past is in your mind, the future is in your hands!”</a:t>
            </a:r>
          </a:p>
          <a:p>
            <a:pPr lvl="4">
              <a:buNone/>
            </a:pPr>
            <a:r>
              <a:rPr lang="en-US" dirty="0" smtClean="0"/>
              <a:t>                                                Scott </a:t>
            </a:r>
            <a:r>
              <a:rPr lang="en-US" dirty="0" err="1" smtClean="0"/>
              <a:t>Einbinder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MS Banne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685800"/>
            <a:ext cx="8229600" cy="2665851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505200"/>
            <a:ext cx="8229600" cy="914400"/>
          </a:xfrm>
        </p:spPr>
        <p:txBody>
          <a:bodyPr/>
          <a:lstStyle/>
          <a:p>
            <a:pPr algn="ctr"/>
            <a:r>
              <a:rPr lang="en-US" dirty="0" smtClean="0">
                <a:latin typeface="Century Schoolbook" pitchFamily="18" charset="0"/>
              </a:rPr>
              <a:t>RMS Elite Properties</a:t>
            </a:r>
            <a:endParaRPr lang="en-US" dirty="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entury Schoolbook" pitchFamily="18" charset="0"/>
              </a:rPr>
              <a:t>Training </a:t>
            </a:r>
          </a:p>
          <a:p>
            <a:pPr lvl="1"/>
            <a:r>
              <a:rPr lang="en-US" dirty="0" smtClean="0">
                <a:latin typeface="Century Schoolbook" pitchFamily="18" charset="0"/>
              </a:rPr>
              <a:t>A Training Schedule will be provided weeks in advance, announcing topics of discussion</a:t>
            </a:r>
          </a:p>
          <a:p>
            <a:pPr lvl="2"/>
            <a:r>
              <a:rPr lang="en-US" dirty="0" smtClean="0">
                <a:latin typeface="Century Schoolbook" pitchFamily="18" charset="0"/>
              </a:rPr>
              <a:t>Training Locations, Dates &amp; Times will be included</a:t>
            </a:r>
          </a:p>
          <a:p>
            <a:pPr lvl="3"/>
            <a:r>
              <a:rPr lang="en-US" dirty="0" smtClean="0">
                <a:latin typeface="Century Schoolbook" pitchFamily="18" charset="0"/>
              </a:rPr>
              <a:t>Plan Ahead to reserve time in your schedules</a:t>
            </a:r>
          </a:p>
          <a:p>
            <a:pPr lvl="2"/>
            <a:endParaRPr lang="en-US" dirty="0" smtClean="0"/>
          </a:p>
          <a:p>
            <a:r>
              <a:rPr lang="en-US" dirty="0" smtClean="0">
                <a:latin typeface="Century Schoolbook" pitchFamily="18" charset="0"/>
              </a:rPr>
              <a:t>Coaching</a:t>
            </a:r>
          </a:p>
          <a:p>
            <a:pPr lvl="1"/>
            <a:r>
              <a:rPr lang="en-US" dirty="0" smtClean="0">
                <a:latin typeface="Century Schoolbook" pitchFamily="18" charset="0"/>
              </a:rPr>
              <a:t>Coaching will be available to any agent who has the desire to advance their career</a:t>
            </a:r>
          </a:p>
          <a:p>
            <a:pPr lvl="2"/>
            <a:r>
              <a:rPr lang="en-US" dirty="0" smtClean="0">
                <a:latin typeface="Century Schoolbook" pitchFamily="18" charset="0"/>
              </a:rPr>
              <a:t>A Written Business Plan will be a prerequisite to one-on-one coaching</a:t>
            </a:r>
          </a:p>
          <a:p>
            <a:pPr lvl="3"/>
            <a:r>
              <a:rPr lang="en-US" dirty="0" smtClean="0">
                <a:latin typeface="Century Schoolbook" pitchFamily="18" charset="0"/>
              </a:rPr>
              <a:t>A Personalized Schedule will be prepared in advance</a:t>
            </a:r>
          </a:p>
          <a:p>
            <a:pPr lvl="3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Schoolbook" pitchFamily="18" charset="0"/>
              </a:rPr>
              <a:t>Career Development</a:t>
            </a:r>
            <a:endParaRPr lang="en-US" dirty="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Century Schoolbook" pitchFamily="18" charset="0"/>
              </a:rPr>
              <a:t>The first 90 days of Training will be heavily weighted to understanding and writing Personal Business Plans</a:t>
            </a:r>
          </a:p>
          <a:p>
            <a:pPr lvl="1"/>
            <a:r>
              <a:rPr lang="en-US" dirty="0" smtClean="0">
                <a:latin typeface="Century Schoolbook" pitchFamily="18" charset="0"/>
              </a:rPr>
              <a:t>Modules will include:</a:t>
            </a:r>
          </a:p>
          <a:p>
            <a:pPr lvl="2"/>
            <a:r>
              <a:rPr lang="en-US" dirty="0" smtClean="0">
                <a:latin typeface="Century Schoolbook" pitchFamily="18" charset="0"/>
              </a:rPr>
              <a:t>Why Agents Fail / How to Guarantee Success</a:t>
            </a:r>
          </a:p>
          <a:p>
            <a:pPr lvl="2"/>
            <a:r>
              <a:rPr lang="en-US" dirty="0" smtClean="0">
                <a:latin typeface="Century Schoolbook" pitchFamily="18" charset="0"/>
              </a:rPr>
              <a:t>Having a Dynamic Database</a:t>
            </a:r>
          </a:p>
          <a:p>
            <a:pPr lvl="2"/>
            <a:r>
              <a:rPr lang="en-US" dirty="0" smtClean="0">
                <a:latin typeface="Century Schoolbook" pitchFamily="18" charset="0"/>
              </a:rPr>
              <a:t>Setting S.M.A.R.T. Goals</a:t>
            </a:r>
          </a:p>
          <a:p>
            <a:pPr lvl="2"/>
            <a:r>
              <a:rPr lang="en-US" dirty="0" smtClean="0">
                <a:latin typeface="Century Schoolbook" pitchFamily="18" charset="0"/>
              </a:rPr>
              <a:t>Action Planning – “What have I done Today for Tomorrow’s Business?”</a:t>
            </a:r>
          </a:p>
          <a:p>
            <a:pPr lvl="2"/>
            <a:r>
              <a:rPr lang="en-US" dirty="0" smtClean="0">
                <a:latin typeface="Century Schoolbook" pitchFamily="18" charset="0"/>
              </a:rPr>
              <a:t>The Importance of Accountability</a:t>
            </a:r>
          </a:p>
          <a:p>
            <a:pPr lvl="2"/>
            <a:r>
              <a:rPr lang="en-US" dirty="0" smtClean="0">
                <a:latin typeface="Century Schoolbook" pitchFamily="18" charset="0"/>
              </a:rPr>
              <a:t>Time Management / Scheduling</a:t>
            </a:r>
          </a:p>
          <a:p>
            <a:pPr lvl="2"/>
            <a:r>
              <a:rPr lang="en-US" dirty="0" smtClean="0">
                <a:latin typeface="Century Schoolbook" pitchFamily="18" charset="0"/>
              </a:rPr>
              <a:t>Customers for Life</a:t>
            </a:r>
          </a:p>
          <a:p>
            <a:pPr lvl="2"/>
            <a:r>
              <a:rPr lang="en-US" dirty="0" smtClean="0">
                <a:latin typeface="Century Schoolbook" pitchFamily="18" charset="0"/>
              </a:rPr>
              <a:t>Life Balance</a:t>
            </a:r>
          </a:p>
          <a:p>
            <a:pPr lvl="2"/>
            <a:r>
              <a:rPr lang="en-US" dirty="0" smtClean="0">
                <a:latin typeface="Century Schoolbook" pitchFamily="18" charset="0"/>
              </a:rPr>
              <a:t>Creating a Sustainable Book of Business… and MORE!!</a:t>
            </a:r>
            <a:endParaRPr lang="en-US" dirty="0">
              <a:latin typeface="Century Schoolbook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Schoolbook" pitchFamily="18" charset="0"/>
              </a:rPr>
              <a:t>Training</a:t>
            </a:r>
            <a:endParaRPr lang="en-US" dirty="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latin typeface="Century Schoolbook" pitchFamily="18" charset="0"/>
              </a:rPr>
              <a:t>“Education without implementation is worse than worthless!!”</a:t>
            </a:r>
          </a:p>
          <a:p>
            <a:pPr lvl="6"/>
            <a:r>
              <a:rPr lang="en-US" dirty="0" smtClean="0"/>
              <a:t>Floyd Wickman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entury Schoolbook" pitchFamily="18" charset="0"/>
              </a:rPr>
              <a:t>Coaching will be done one-on-one</a:t>
            </a:r>
          </a:p>
          <a:p>
            <a:pPr lvl="1"/>
            <a:r>
              <a:rPr lang="en-US" dirty="0" smtClean="0">
                <a:latin typeface="Century Schoolbook" pitchFamily="18" charset="0"/>
              </a:rPr>
              <a:t>In YOUR office</a:t>
            </a:r>
          </a:p>
          <a:p>
            <a:pPr lvl="1"/>
            <a:r>
              <a:rPr lang="en-US" dirty="0" smtClean="0">
                <a:latin typeface="Century Schoolbook" pitchFamily="18" charset="0"/>
              </a:rPr>
              <a:t>On a Regular, Predetermined Schedule</a:t>
            </a:r>
          </a:p>
          <a:p>
            <a:pPr lvl="1"/>
            <a:r>
              <a:rPr lang="en-US" dirty="0" smtClean="0">
                <a:latin typeface="Century Schoolbook" pitchFamily="18" charset="0"/>
              </a:rPr>
              <a:t>Creating Accountability based on your Business Plan</a:t>
            </a:r>
          </a:p>
          <a:p>
            <a:pPr lvl="1"/>
            <a:r>
              <a:rPr lang="en-US" dirty="0" smtClean="0">
                <a:latin typeface="Century Schoolbook" pitchFamily="18" charset="0"/>
              </a:rPr>
              <a:t>Coaching will help you achieve Balance in your life</a:t>
            </a:r>
          </a:p>
          <a:p>
            <a:pPr lvl="1"/>
            <a:r>
              <a:rPr lang="en-US" dirty="0" smtClean="0">
                <a:latin typeface="Century Schoolbook" pitchFamily="18" charset="0"/>
              </a:rPr>
              <a:t>Coaching will help you attain a sustainable business based on repeat and referral business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i="1" dirty="0" smtClean="0">
                <a:latin typeface="Century Schoolbook" pitchFamily="18" charset="0"/>
              </a:rPr>
              <a:t>“If you have the desire to take your business to the next level, I will walk through walls and jump over hurdles to help you get there!!”</a:t>
            </a:r>
          </a:p>
          <a:p>
            <a:pPr lvl="1">
              <a:buNone/>
            </a:pPr>
            <a:r>
              <a:rPr lang="en-US" dirty="0" smtClean="0"/>
              <a:t>					</a:t>
            </a:r>
            <a:r>
              <a:rPr lang="en-US" sz="1800" dirty="0" smtClean="0">
                <a:latin typeface="Century Schoolbook" pitchFamily="18" charset="0"/>
              </a:rPr>
              <a:t>Lloyd Dreibelbis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Schoolbook" pitchFamily="18" charset="0"/>
              </a:rPr>
              <a:t>Coaching</a:t>
            </a:r>
            <a:endParaRPr lang="en-US" dirty="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entury Schoolbook" pitchFamily="18" charset="0"/>
              </a:rPr>
              <a:t>The BIG IDEA for Small Business is to understand that…</a:t>
            </a:r>
          </a:p>
          <a:p>
            <a:pPr lvl="1"/>
            <a:r>
              <a:rPr lang="en-US" dirty="0" smtClean="0">
                <a:latin typeface="Century Schoolbook" pitchFamily="18" charset="0"/>
              </a:rPr>
              <a:t>Customer Service is your JOB</a:t>
            </a:r>
          </a:p>
          <a:p>
            <a:pPr lvl="1"/>
            <a:r>
              <a:rPr lang="en-US" dirty="0" smtClean="0">
                <a:latin typeface="Century Schoolbook" pitchFamily="18" charset="0"/>
              </a:rPr>
              <a:t>Sales &amp; Marketing is your BUSINESS</a:t>
            </a:r>
          </a:p>
          <a:p>
            <a:endParaRPr lang="en-US" dirty="0" smtClean="0">
              <a:latin typeface="Century Schoolbook" pitchFamily="18" charset="0"/>
            </a:endParaRPr>
          </a:p>
          <a:p>
            <a:r>
              <a:rPr lang="en-US" dirty="0" smtClean="0">
                <a:latin typeface="Century Schoolbook" pitchFamily="18" charset="0"/>
              </a:rPr>
              <a:t>It’s also good to understand that…</a:t>
            </a:r>
          </a:p>
          <a:p>
            <a:pPr lvl="1"/>
            <a:r>
              <a:rPr lang="en-US" dirty="0" smtClean="0">
                <a:latin typeface="Century Schoolbook" pitchFamily="18" charset="0"/>
              </a:rPr>
              <a:t>Real Estate is NOT your LIFE</a:t>
            </a:r>
          </a:p>
          <a:p>
            <a:pPr lvl="2"/>
            <a:r>
              <a:rPr lang="en-US" dirty="0" smtClean="0">
                <a:latin typeface="Century Schoolbook" pitchFamily="18" charset="0"/>
              </a:rPr>
              <a:t>It’s an important part of your life, but DO NOT let this business DESTROY your life</a:t>
            </a:r>
          </a:p>
          <a:p>
            <a:pPr lvl="2"/>
            <a:endParaRPr lang="en-US" dirty="0" smtClean="0">
              <a:latin typeface="Century Schoolbook" pitchFamily="18" charset="0"/>
            </a:endParaRPr>
          </a:p>
          <a:p>
            <a:pPr lvl="2" algn="ctr">
              <a:buNone/>
            </a:pPr>
            <a:r>
              <a:rPr lang="en-US" i="1" dirty="0" smtClean="0">
                <a:latin typeface="Century Schoolbook" pitchFamily="18" charset="0"/>
              </a:rPr>
              <a:t>“It’s all about BALANCE!!”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entury Schoolbook" pitchFamily="18" charset="0"/>
              </a:rPr>
              <a:t>Do you have the Mindset of  a</a:t>
            </a:r>
            <a:br>
              <a:rPr lang="en-US" dirty="0" smtClean="0">
                <a:latin typeface="Century Schoolbook" pitchFamily="18" charset="0"/>
              </a:rPr>
            </a:br>
            <a:r>
              <a:rPr lang="en-US" dirty="0" smtClean="0">
                <a:latin typeface="Century Schoolbook" pitchFamily="18" charset="0"/>
              </a:rPr>
              <a:t>Peak Producer?</a:t>
            </a:r>
            <a:endParaRPr lang="en-US" dirty="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entury Schoolbook" pitchFamily="18" charset="0"/>
              </a:rPr>
              <a:t>Understand the importance of Prospecting</a:t>
            </a:r>
          </a:p>
          <a:p>
            <a:r>
              <a:rPr lang="en-US" dirty="0" smtClean="0">
                <a:latin typeface="Century Schoolbook" pitchFamily="18" charset="0"/>
              </a:rPr>
              <a:t>Stick to a Strategic Action Plan</a:t>
            </a:r>
          </a:p>
          <a:p>
            <a:r>
              <a:rPr lang="en-US" dirty="0" smtClean="0">
                <a:latin typeface="Century Schoolbook" pitchFamily="18" charset="0"/>
              </a:rPr>
              <a:t>Spend more time working on the Business, rather than in the Business</a:t>
            </a:r>
          </a:p>
          <a:p>
            <a:r>
              <a:rPr lang="en-US" dirty="0" smtClean="0">
                <a:latin typeface="Century Schoolbook" pitchFamily="18" charset="0"/>
              </a:rPr>
              <a:t>Use Marketing dollars Wisely</a:t>
            </a:r>
          </a:p>
          <a:p>
            <a:r>
              <a:rPr lang="en-US" dirty="0" smtClean="0">
                <a:latin typeface="Century Schoolbook" pitchFamily="18" charset="0"/>
              </a:rPr>
              <a:t>Maintain a Dynamic Database</a:t>
            </a:r>
          </a:p>
          <a:p>
            <a:r>
              <a:rPr lang="en-US" dirty="0" smtClean="0">
                <a:latin typeface="Century Schoolbook" pitchFamily="18" charset="0"/>
              </a:rPr>
              <a:t>Take 100% Accountability</a:t>
            </a:r>
          </a:p>
          <a:p>
            <a:r>
              <a:rPr lang="en-US" dirty="0" smtClean="0">
                <a:latin typeface="Century Schoolbook" pitchFamily="18" charset="0"/>
              </a:rPr>
              <a:t>Manage Expectations Properly</a:t>
            </a:r>
          </a:p>
          <a:p>
            <a:r>
              <a:rPr lang="en-US" dirty="0" smtClean="0">
                <a:latin typeface="Century Schoolbook" pitchFamily="18" charset="0"/>
              </a:rPr>
              <a:t>Maintain a Great Attitude</a:t>
            </a:r>
            <a:endParaRPr lang="en-US" dirty="0">
              <a:latin typeface="Century Schoolbook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entury Schoolbook" pitchFamily="18" charset="0"/>
              </a:rPr>
              <a:t>Do you have the Habits of Highly Successful Sales Professionals?</a:t>
            </a:r>
            <a:endParaRPr lang="en-US" sz="3200" dirty="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sz="6200" i="1" dirty="0" smtClean="0">
                <a:latin typeface="Century Schoolbook" pitchFamily="18" charset="0"/>
              </a:rPr>
              <a:t> “The longer I live, the more I realize the impact of attitude on life.</a:t>
            </a:r>
          </a:p>
          <a:p>
            <a:r>
              <a:rPr lang="en-US" sz="6200" i="1" dirty="0" smtClean="0">
                <a:latin typeface="Century Schoolbook" pitchFamily="18" charset="0"/>
              </a:rPr>
              <a:t> </a:t>
            </a:r>
          </a:p>
          <a:p>
            <a:r>
              <a:rPr lang="en-US" sz="6200" i="1" dirty="0" smtClean="0">
                <a:latin typeface="Century Schoolbook" pitchFamily="18" charset="0"/>
              </a:rPr>
              <a:t>Attitude is more important than facts.</a:t>
            </a:r>
          </a:p>
          <a:p>
            <a:r>
              <a:rPr lang="en-US" sz="6200" i="1" dirty="0" smtClean="0">
                <a:latin typeface="Century Schoolbook" pitchFamily="18" charset="0"/>
              </a:rPr>
              <a:t>Attitude is more important than the past, education, money, circumstances, failures, and successes.</a:t>
            </a:r>
          </a:p>
          <a:p>
            <a:r>
              <a:rPr lang="en-US" sz="6200" i="1" dirty="0" smtClean="0">
                <a:latin typeface="Century Schoolbook" pitchFamily="18" charset="0"/>
              </a:rPr>
              <a:t>Attitude is more than what others think or say or do.</a:t>
            </a:r>
          </a:p>
          <a:p>
            <a:r>
              <a:rPr lang="en-US" sz="6200" i="1" dirty="0" smtClean="0">
                <a:latin typeface="Century Schoolbook" pitchFamily="18" charset="0"/>
              </a:rPr>
              <a:t>Attitude is more important than appearance, giftedness or skill.</a:t>
            </a:r>
          </a:p>
          <a:p>
            <a:r>
              <a:rPr lang="en-US" sz="6200" i="1" dirty="0" smtClean="0">
                <a:latin typeface="Century Schoolbook" pitchFamily="18" charset="0"/>
              </a:rPr>
              <a:t>It will make or break a company, an organization, a home.</a:t>
            </a:r>
          </a:p>
          <a:p>
            <a:r>
              <a:rPr lang="en-US" sz="6200" i="1" dirty="0" smtClean="0">
                <a:latin typeface="Century Schoolbook" pitchFamily="18" charset="0"/>
              </a:rPr>
              <a:t> </a:t>
            </a:r>
          </a:p>
          <a:p>
            <a:r>
              <a:rPr lang="en-US" sz="6200" i="1" dirty="0" smtClean="0">
                <a:latin typeface="Century Schoolbook" pitchFamily="18" charset="0"/>
              </a:rPr>
              <a:t>The remarkable thing is you have a choice every day regarding the attitude you will embrace for that day.</a:t>
            </a:r>
          </a:p>
          <a:p>
            <a:r>
              <a:rPr lang="en-US" sz="6200" i="1" dirty="0" smtClean="0">
                <a:latin typeface="Century Schoolbook" pitchFamily="18" charset="0"/>
              </a:rPr>
              <a:t>We cannot change our past; we cannot change the inevitable.</a:t>
            </a:r>
          </a:p>
          <a:p>
            <a:r>
              <a:rPr lang="en-US" sz="6200" i="1" dirty="0" smtClean="0">
                <a:latin typeface="Century Schoolbook" pitchFamily="18" charset="0"/>
              </a:rPr>
              <a:t>The only thing we can do is play the one string we have…</a:t>
            </a:r>
          </a:p>
          <a:p>
            <a:r>
              <a:rPr lang="en-US" sz="6200" i="1" dirty="0" smtClean="0">
                <a:latin typeface="Century Schoolbook" pitchFamily="18" charset="0"/>
              </a:rPr>
              <a:t>and that is our attitude.</a:t>
            </a:r>
          </a:p>
          <a:p>
            <a:r>
              <a:rPr lang="en-US" sz="6200" i="1" dirty="0" smtClean="0">
                <a:latin typeface="Century Schoolbook" pitchFamily="18" charset="0"/>
              </a:rPr>
              <a:t> </a:t>
            </a:r>
          </a:p>
          <a:p>
            <a:r>
              <a:rPr lang="en-US" sz="6200" i="1" dirty="0" smtClean="0">
                <a:latin typeface="Century Schoolbook" pitchFamily="18" charset="0"/>
              </a:rPr>
              <a:t>I am convinced that life is 10% what happens and 90% how I react to it.  And so it is with you…</a:t>
            </a:r>
          </a:p>
          <a:p>
            <a:r>
              <a:rPr lang="en-US" sz="6200" i="1" dirty="0" smtClean="0">
                <a:latin typeface="Century Schoolbook" pitchFamily="18" charset="0"/>
              </a:rPr>
              <a:t>You are in charge of your attitudes.”                                     ‘</a:t>
            </a:r>
          </a:p>
          <a:p>
            <a:r>
              <a:rPr lang="en-US" sz="6200" i="1" dirty="0" smtClean="0">
                <a:latin typeface="Century Schoolbook" pitchFamily="18" charset="0"/>
              </a:rPr>
              <a:t> </a:t>
            </a:r>
          </a:p>
          <a:p>
            <a:r>
              <a:rPr lang="en-US" sz="6200" b="1" i="1" dirty="0" smtClean="0">
                <a:latin typeface="Century Schoolbook" pitchFamily="18" charset="0"/>
              </a:rPr>
              <a:t>                                                               Charles Swindoll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entury Schoolbook" pitchFamily="18" charset="0"/>
              </a:rPr>
              <a:t>Attitude</a:t>
            </a:r>
            <a:endParaRPr lang="en-US" dirty="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entury Schoolbook" pitchFamily="18" charset="0"/>
              </a:rPr>
              <a:t>They are Persistent</a:t>
            </a:r>
          </a:p>
          <a:p>
            <a:r>
              <a:rPr lang="en-US" dirty="0" smtClean="0">
                <a:latin typeface="Century Schoolbook" pitchFamily="18" charset="0"/>
              </a:rPr>
              <a:t>They are Accountable</a:t>
            </a:r>
          </a:p>
          <a:p>
            <a:r>
              <a:rPr lang="en-US" dirty="0" smtClean="0">
                <a:latin typeface="Century Schoolbook" pitchFamily="18" charset="0"/>
              </a:rPr>
              <a:t>They Stick to a Rigid Prospecting Schedule</a:t>
            </a:r>
          </a:p>
          <a:p>
            <a:r>
              <a:rPr lang="en-US" dirty="0" smtClean="0">
                <a:latin typeface="Century Schoolbook" pitchFamily="18" charset="0"/>
              </a:rPr>
              <a:t>They use Scripts</a:t>
            </a:r>
          </a:p>
          <a:p>
            <a:r>
              <a:rPr lang="en-US" dirty="0" smtClean="0">
                <a:latin typeface="Century Schoolbook" pitchFamily="18" charset="0"/>
              </a:rPr>
              <a:t>They Pursue Multiple Lead Types</a:t>
            </a:r>
          </a:p>
          <a:p>
            <a:r>
              <a:rPr lang="en-US" dirty="0" smtClean="0">
                <a:latin typeface="Century Schoolbook" pitchFamily="18" charset="0"/>
              </a:rPr>
              <a:t>They Implement Multiple Prospecting Methods</a:t>
            </a:r>
          </a:p>
          <a:p>
            <a:r>
              <a:rPr lang="en-US" dirty="0" smtClean="0">
                <a:latin typeface="Century Schoolbook" pitchFamily="18" charset="0"/>
              </a:rPr>
              <a:t>They Leverage Technology</a:t>
            </a:r>
            <a:endParaRPr lang="en-US" dirty="0">
              <a:latin typeface="Century Schoolbook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entury Schoolbook" pitchFamily="18" charset="0"/>
              </a:rPr>
              <a:t>Do you have the Traits of a Top Producer? </a:t>
            </a:r>
            <a:endParaRPr lang="en-US" dirty="0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415</Words>
  <Application>Microsoft Office PowerPoint</Application>
  <PresentationFormat>On-screen Show (4:3)</PresentationFormat>
  <Paragraphs>88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                 Elite Properties</vt:lpstr>
      <vt:lpstr>Career Development</vt:lpstr>
      <vt:lpstr>Training</vt:lpstr>
      <vt:lpstr>Slide 4</vt:lpstr>
      <vt:lpstr>Coaching</vt:lpstr>
      <vt:lpstr>Do you have the Mindset of  a Peak Producer?</vt:lpstr>
      <vt:lpstr>Do you have the Habits of Highly Successful Sales Professionals?</vt:lpstr>
      <vt:lpstr>Attitude</vt:lpstr>
      <vt:lpstr>Do you have the Traits of a Top Producer? </vt:lpstr>
      <vt:lpstr>Slide 10</vt:lpstr>
      <vt:lpstr>RMS Elite Properties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“Habits of Highly Successful Sales Associates”</dc:title>
  <dc:creator>Corporate Edition</dc:creator>
  <cp:lastModifiedBy>Corporate Edition</cp:lastModifiedBy>
  <cp:revision>11</cp:revision>
  <dcterms:created xsi:type="dcterms:W3CDTF">2018-09-04T17:20:53Z</dcterms:created>
  <dcterms:modified xsi:type="dcterms:W3CDTF">2018-09-04T19:02:35Z</dcterms:modified>
</cp:coreProperties>
</file>