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74A3A52-61E6-4DFD-BBE9-207B760ED38C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D6559E-EAFD-485E-AF08-1B409B8C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astellar" pitchFamily="18" charset="0"/>
              </a:rPr>
              <a:t>Charts: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astellar" pitchFamily="18" charset="0"/>
              </a:rPr>
              <a:t>A) History of an Overpriced Home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astellar" pitchFamily="18" charset="0"/>
              </a:rPr>
              <a:t>B) Buyer Activity Over Time</a:t>
            </a:r>
            <a:endParaRPr lang="en-US" b="1" dirty="0">
              <a:solidFill>
                <a:srgbClr val="0070C0"/>
              </a:solidFill>
              <a:latin typeface="Castellar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astellar" pitchFamily="18" charset="0"/>
              </a:rPr>
              <a:t>Dangers of Overpricing a Listing</a:t>
            </a:r>
            <a:endParaRPr lang="en-US" b="1" dirty="0">
              <a:solidFill>
                <a:srgbClr val="0070C0"/>
              </a:solidFill>
              <a:latin typeface="Castellar" pitchFamily="18" charset="0"/>
            </a:endParaRPr>
          </a:p>
        </p:txBody>
      </p:sp>
      <p:pic>
        <p:nvPicPr>
          <p:cNvPr id="4" name="Picture 3" descr="RMS Elite Properties logo stack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419600"/>
            <a:ext cx="2819400" cy="14641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2015" y="685800"/>
            <a:ext cx="8467066" cy="58497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988" y="457200"/>
            <a:ext cx="8736012" cy="6026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20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Dangers of Overpricing a Listing</vt:lpstr>
      <vt:lpstr>Slide 2</vt:lpstr>
      <vt:lpstr>Slide 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Dangers of Overpricing a Listing</dc:title>
  <dc:creator>Corporate Edition</dc:creator>
  <cp:lastModifiedBy>Corporate Edition</cp:lastModifiedBy>
  <cp:revision>2</cp:revision>
  <dcterms:created xsi:type="dcterms:W3CDTF">2020-08-05T15:21:41Z</dcterms:created>
  <dcterms:modified xsi:type="dcterms:W3CDTF">2020-08-05T15:39:09Z</dcterms:modified>
</cp:coreProperties>
</file>