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1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993C21-6E06-4B9C-A7A7-4A34DFEA38F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209FDC-8843-4C03-BED9-3149C62D05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shore and Green Sea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95572"/>
            <a:ext cx="8001001" cy="5342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17526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Monotype Corsiva" pitchFamily="66" charset="0"/>
              </a:rPr>
              <a:t>Life’s a Beach…  </a:t>
            </a:r>
          </a:p>
          <a:p>
            <a:r>
              <a:rPr lang="en-US" sz="4800" dirty="0" smtClean="0">
                <a:latin typeface="Monotype Corsiva" pitchFamily="66" charset="0"/>
              </a:rPr>
              <a:t>       Enjoy the Waves!!</a:t>
            </a:r>
            <a:endParaRPr lang="en-US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ayer 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6034" y="1355592"/>
            <a:ext cx="3821166" cy="237820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ucida Calligraphy" pitchFamily="66" charset="0"/>
              </a:rPr>
              <a:t>Meditation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 descr="Budda 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905000"/>
            <a:ext cx="4600575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Enjoy the Beauty of 	“Quiet Time”</a:t>
            </a:r>
          </a:p>
          <a:p>
            <a:r>
              <a:rPr lang="en-US" dirty="0" smtClean="0"/>
              <a:t>Reflect</a:t>
            </a:r>
            <a:endParaRPr lang="en-US" dirty="0" smtClean="0"/>
          </a:p>
          <a:p>
            <a:r>
              <a:rPr lang="en-US" dirty="0" smtClean="0"/>
              <a:t>Quiet Your Mind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Silence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2050" name="Picture 2" descr="C:\Users\Lloyd\AppData\Local\Microsoft\Windows\INetCache\IE\0344IFIO\tjsjfgjfx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99748"/>
            <a:ext cx="4038600" cy="268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Feed Your Mind…</a:t>
            </a:r>
          </a:p>
          <a:p>
            <a:pPr>
              <a:buNone/>
            </a:pPr>
            <a:r>
              <a:rPr lang="en-US" dirty="0" smtClean="0">
                <a:latin typeface="Lucida Handwriting" pitchFamily="66" charset="0"/>
              </a:rPr>
              <a:t>“There is very little difference between someone who is illiterate and someone who can read and yet doesn’t!”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Reading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6146" name="Picture 2" descr="C:\Users\Lloyd\AppData\Local\Microsoft\Windows\INetCache\IE\0HFTZIXL\Stephen-Covey-The-7-Habits-of-Highly-Effective-People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038600" cy="2891329"/>
          </a:xfrm>
          <a:prstGeom prst="rect">
            <a:avLst/>
          </a:prstGeom>
          <a:noFill/>
        </p:spPr>
      </p:pic>
      <p:pic>
        <p:nvPicPr>
          <p:cNvPr id="6147" name="Picture 3" descr="C:\Users\Lloyd\AppData\Local\Microsoft\Windows\INetCache\IE\0344IFIO\4005515519_d3055604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443177"/>
            <a:ext cx="1511299" cy="2262423"/>
          </a:xfrm>
          <a:prstGeom prst="rect">
            <a:avLst/>
          </a:prstGeom>
          <a:noFill/>
        </p:spPr>
      </p:pic>
      <p:pic>
        <p:nvPicPr>
          <p:cNvPr id="6148" name="Picture 4" descr="C:\Users\Lloyd\AppData\Local\Microsoft\Windows\INetCache\IE\0HFTZIXL\8thHabi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419600"/>
            <a:ext cx="149406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1) Write 10 things you are grateful for</a:t>
            </a:r>
          </a:p>
          <a:p>
            <a:r>
              <a:rPr lang="en-US" dirty="0" smtClean="0"/>
              <a:t>2) Write 3 things that made you happy in the last 24 </a:t>
            </a:r>
            <a:r>
              <a:rPr lang="en-US" dirty="0" smtClean="0"/>
              <a:t>hours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Journaling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3074" name="Picture 2" descr="C:\Users\Lloyd\AppData\Local\Microsoft\Windows\INetCache\IE\5D0TQTUN\writing-clip-art-9T4bq7XTE[1]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540" y="1981200"/>
            <a:ext cx="3529330" cy="241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Document your insights, ideas, breakthroughs, realizations, successes &amp; lessons learned.</a:t>
            </a:r>
          </a:p>
          <a:p>
            <a:r>
              <a:rPr lang="en-US" dirty="0" smtClean="0"/>
              <a:t>Write down those people or things that you are most grateful for.</a:t>
            </a:r>
          </a:p>
          <a:p>
            <a:r>
              <a:rPr lang="en-US" dirty="0" smtClean="0"/>
              <a:t>Write down a few of your affirmations.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Journaling /</a:t>
            </a:r>
            <a:r>
              <a:rPr lang="en-US" dirty="0" smtClean="0">
                <a:latin typeface="Lucida Handwriting" pitchFamily="66" charset="0"/>
              </a:rPr>
              <a:t>Scribing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7170" name="Picture 2" descr="C:\Users\Lloyd\AppData\Local\Microsoft\Windows\INetCache\IE\5D0TQTUN\writing-diary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" y="2209800"/>
            <a:ext cx="434149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3962400" cy="59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Lucida Calligraphy" pitchFamily="66" charset="0"/>
              </a:rPr>
              <a:t>A Morning Routine…</a:t>
            </a:r>
            <a:endParaRPr lang="en-US" b="0" dirty="0">
              <a:latin typeface="Lucida Calligraphy" pitchFamily="66" charset="0"/>
            </a:endParaRPr>
          </a:p>
        </p:txBody>
      </p:sp>
      <p:pic>
        <p:nvPicPr>
          <p:cNvPr id="2050" name="Picture 2" descr="C:\Users\Lloyd\AppData\Local\Microsoft\Windows\INetCache\IE\5D0TQTUN\sunset_silhouett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2447"/>
            <a:ext cx="8229600" cy="3883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Bob Bowman, Coach </a:t>
            </a:r>
            <a:br>
              <a:rPr lang="en-US" dirty="0" smtClean="0"/>
            </a:br>
            <a:r>
              <a:rPr lang="en-US" dirty="0" smtClean="0"/>
              <a:t>                   (Michael Phelps)</a:t>
            </a:r>
            <a:endParaRPr lang="en-US" dirty="0"/>
          </a:p>
        </p:txBody>
      </p:sp>
      <p:pic>
        <p:nvPicPr>
          <p:cNvPr id="4" name="Picture 2" descr="C:\Users\Lloyd\AppData\Local\Microsoft\Windows\INetCache\IE\5D0TQTUN\388648768_128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343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Key to Victory for Michael was creating the right routines!”  Bob Bowman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Synonyms for Routines/Habits</a:t>
            </a:r>
          </a:p>
          <a:p>
            <a:pPr lvl="1"/>
            <a:r>
              <a:rPr lang="en-US" dirty="0" smtClean="0"/>
              <a:t>Customs</a:t>
            </a:r>
          </a:p>
          <a:p>
            <a:pPr lvl="1"/>
            <a:r>
              <a:rPr lang="en-US" dirty="0" smtClean="0"/>
              <a:t>Traditions</a:t>
            </a:r>
          </a:p>
          <a:p>
            <a:pPr lvl="1"/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Everyday</a:t>
            </a:r>
          </a:p>
          <a:p>
            <a:pPr lvl="1"/>
            <a:r>
              <a:rPr lang="en-US" dirty="0" smtClean="0"/>
              <a:t>Regular</a:t>
            </a:r>
          </a:p>
          <a:p>
            <a:pPr lvl="1"/>
            <a:r>
              <a:rPr lang="en-US" b="1" dirty="0" smtClean="0"/>
              <a:t>Habitual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Routines &amp; Habits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026" name="Picture 2" descr="C:\Users\Lloyd\AppData\Local\Microsoft\Windows\INetCache\IE\0344IFIO\Michael-Phelps-retire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574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 AM – Wake Up</a:t>
            </a:r>
          </a:p>
          <a:p>
            <a:r>
              <a:rPr lang="en-US" dirty="0" smtClean="0"/>
              <a:t>7 – 9 AM – Swim</a:t>
            </a:r>
          </a:p>
          <a:p>
            <a:r>
              <a:rPr lang="en-US" dirty="0" smtClean="0"/>
              <a:t>9 – 10 AM – Weight lift</a:t>
            </a:r>
          </a:p>
          <a:p>
            <a:r>
              <a:rPr lang="en-US" dirty="0" smtClean="0"/>
              <a:t>10 – Noon – Eat!!</a:t>
            </a:r>
          </a:p>
          <a:p>
            <a:r>
              <a:rPr lang="en-US" dirty="0" smtClean="0"/>
              <a:t>Noon – 1 PM – Nap</a:t>
            </a:r>
          </a:p>
          <a:p>
            <a:r>
              <a:rPr lang="en-US" dirty="0" smtClean="0"/>
              <a:t>4 – 6 PM – Swim</a:t>
            </a:r>
          </a:p>
          <a:p>
            <a:r>
              <a:rPr lang="en-US" dirty="0" smtClean="0"/>
              <a:t>6 – 8 PM – </a:t>
            </a:r>
            <a:r>
              <a:rPr lang="en-US" dirty="0" smtClean="0"/>
              <a:t>Eat!!</a:t>
            </a:r>
            <a:endParaRPr lang="en-US" dirty="0" smtClean="0"/>
          </a:p>
          <a:p>
            <a:r>
              <a:rPr lang="en-US" dirty="0" smtClean="0"/>
              <a:t>8 – 10 – Time with fiancé </a:t>
            </a:r>
          </a:p>
          <a:p>
            <a:r>
              <a:rPr lang="en-US" dirty="0" smtClean="0"/>
              <a:t>10 – Bed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Day in the Life:  Michael Phelps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          The Routine…</a:t>
            </a:r>
            <a:endParaRPr lang="en-US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“I believe the key to victory in the real estate business (or any business for that matter) is creating the right routines!”  Lloyd D.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b="1" dirty="0" smtClean="0"/>
              <a:t>listening</a:t>
            </a:r>
            <a:r>
              <a:rPr lang="en-US" sz="2000" dirty="0" smtClean="0"/>
              <a:t> to some of my mentors &amp; friends; Brian Buffini, Tom Ferry, Anthony Robins, Zig Ziglar, Gino Blefari, Rick Doyle (my coach &amp; mentor for many years)… I learned:</a:t>
            </a:r>
          </a:p>
          <a:p>
            <a:pPr lvl="2"/>
            <a:r>
              <a:rPr lang="en-US" dirty="0" smtClean="0"/>
              <a:t>In order to succeed in real estate, and in life, I needed to work harder </a:t>
            </a:r>
            <a:r>
              <a:rPr lang="en-US" b="1" dirty="0" smtClean="0"/>
              <a:t>on myself </a:t>
            </a:r>
            <a:r>
              <a:rPr lang="en-US" dirty="0" smtClean="0"/>
              <a:t>than on my job</a:t>
            </a:r>
          </a:p>
          <a:p>
            <a:pPr lvl="2"/>
            <a:r>
              <a:rPr lang="en-US" dirty="0" smtClean="0"/>
              <a:t>I needed to change </a:t>
            </a:r>
            <a:r>
              <a:rPr lang="en-US" b="1" dirty="0" smtClean="0"/>
              <a:t>my mindset </a:t>
            </a:r>
            <a:r>
              <a:rPr lang="en-US" dirty="0" smtClean="0"/>
              <a:t>to one of gratitude</a:t>
            </a:r>
          </a:p>
          <a:p>
            <a:pPr lvl="2"/>
            <a:r>
              <a:rPr lang="en-US" dirty="0" smtClean="0"/>
              <a:t>I needed a </a:t>
            </a:r>
            <a:r>
              <a:rPr lang="en-US" b="1" dirty="0" smtClean="0"/>
              <a:t>routine</a:t>
            </a:r>
            <a:r>
              <a:rPr lang="en-US" dirty="0" smtClean="0"/>
              <a:t> that would create balance in my life… all of which would allow me to find the mental and physical strengths to succeed when others around me failed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My Belief…</a:t>
            </a:r>
            <a:endParaRPr lang="en-US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 of Wisdom…</a:t>
            </a:r>
          </a:p>
          <a:p>
            <a:pPr lvl="1"/>
            <a:r>
              <a:rPr lang="en-US" dirty="0" smtClean="0"/>
              <a:t>“I always thought that work was my life!  Then I found out, the hard way, that work was only a part of my life!  Don’t wait too long to learn this life lesson!”</a:t>
            </a:r>
          </a:p>
          <a:p>
            <a:pPr lvl="3"/>
            <a:r>
              <a:rPr lang="en-US" dirty="0" smtClean="0"/>
              <a:t>Lloyd Dreibelbis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“Your life gets better… ONLY after YOU get better!”</a:t>
            </a:r>
          </a:p>
          <a:p>
            <a:pPr lvl="3"/>
            <a:r>
              <a:rPr lang="en-US" dirty="0" smtClean="0"/>
              <a:t>The Miracle Morning for Real Estate Agents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Life…</a:t>
            </a:r>
            <a:endParaRPr lang="en-US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78491"/>
          </a:xfrm>
        </p:spPr>
        <p:txBody>
          <a:bodyPr/>
          <a:lstStyle/>
          <a:p>
            <a:r>
              <a:rPr lang="en-US" dirty="0" smtClean="0"/>
              <a:t>Develop Keystone Habits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M.E.D.S.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/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Have a Good Morning Routine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026" name="Picture 2" descr="C:\Users\Lloyd\AppData\Local\Microsoft\Windows\INetCache\IE\HLFTJB9G\110926-Sunris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293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M.E.D.S.</a:t>
            </a:r>
          </a:p>
          <a:p>
            <a:pPr lvl="1"/>
            <a:r>
              <a:rPr lang="en-US" dirty="0" smtClean="0"/>
              <a:t>Meditation / </a:t>
            </a:r>
            <a:r>
              <a:rPr lang="en-US" dirty="0" smtClean="0"/>
              <a:t>Prayer / Silence/ Reading</a:t>
            </a:r>
            <a:endParaRPr lang="en-US" dirty="0" smtClean="0"/>
          </a:p>
          <a:p>
            <a:pPr lvl="2"/>
            <a:r>
              <a:rPr lang="en-US" dirty="0" smtClean="0"/>
              <a:t>What you think about, you bring about</a:t>
            </a:r>
          </a:p>
          <a:p>
            <a:pPr lvl="1"/>
            <a:r>
              <a:rPr lang="en-US" dirty="0" smtClean="0"/>
              <a:t>Exercise</a:t>
            </a:r>
          </a:p>
          <a:p>
            <a:pPr lvl="2"/>
            <a:r>
              <a:rPr lang="en-US" dirty="0" smtClean="0"/>
              <a:t>Your Health is Your Wealth</a:t>
            </a:r>
          </a:p>
          <a:p>
            <a:pPr lvl="1"/>
            <a:r>
              <a:rPr lang="en-US" dirty="0" smtClean="0"/>
              <a:t>Diet</a:t>
            </a:r>
          </a:p>
          <a:p>
            <a:pPr lvl="2"/>
            <a:r>
              <a:rPr lang="en-US" dirty="0" smtClean="0"/>
              <a:t>You are what you eat…  Who are you going to be today?</a:t>
            </a:r>
          </a:p>
          <a:p>
            <a:pPr lvl="1"/>
            <a:r>
              <a:rPr lang="en-US" dirty="0" smtClean="0"/>
              <a:t>Sleep</a:t>
            </a:r>
          </a:p>
          <a:p>
            <a:pPr lvl="2"/>
            <a:r>
              <a:rPr lang="en-US" dirty="0" smtClean="0"/>
              <a:t>“Fatigue makes cowards of us all.”  </a:t>
            </a:r>
          </a:p>
          <a:p>
            <a:pPr lvl="3"/>
            <a:r>
              <a:rPr lang="en-US" dirty="0" smtClean="0"/>
              <a:t>Vince Lombardi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Morning Routine:  Keystone Habits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5" name="Picture 3" descr="C:\Users\Lloyd\AppData\Local\Microsoft\Windows\INetCache\IE\0344IFIO\Vince_Lombardi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1706880" cy="2133600"/>
          </a:xfrm>
          <a:prstGeom prst="rect">
            <a:avLst/>
          </a:prstGeom>
          <a:noFill/>
        </p:spPr>
      </p:pic>
      <p:pic>
        <p:nvPicPr>
          <p:cNvPr id="2050" name="Picture 2" descr="C:\Users\Lloyd\AppData\Local\Microsoft\Windows\INetCache\IE\0344IFIO\1024px-Keystone_(PSF)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9" y="3886200"/>
            <a:ext cx="3205121" cy="1414759"/>
          </a:xfrm>
          <a:prstGeom prst="rect">
            <a:avLst/>
          </a:prstGeom>
          <a:noFill/>
        </p:spPr>
      </p:pic>
      <p:pic>
        <p:nvPicPr>
          <p:cNvPr id="2051" name="Picture 3" descr="C:\Users\Lloyd\AppData\Local\Microsoft\Windows\INetCache\IE\0HFTZIXL\120px-Keystone_state_symbol_Pennsylvani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09800"/>
            <a:ext cx="11430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462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A Morning Routine…</vt:lpstr>
      <vt:lpstr>Bob Bowman, Coach                     (Michael Phelps)</vt:lpstr>
      <vt:lpstr>Routines &amp; Habits</vt:lpstr>
      <vt:lpstr>Day in the Life:  Michael Phelps           The Routine…</vt:lpstr>
      <vt:lpstr>My Belief…</vt:lpstr>
      <vt:lpstr>Life…</vt:lpstr>
      <vt:lpstr> Have a Good Morning Routine</vt:lpstr>
      <vt:lpstr>Morning Routine:  Keystone Habits</vt:lpstr>
      <vt:lpstr>Meditation</vt:lpstr>
      <vt:lpstr>Silence</vt:lpstr>
      <vt:lpstr>Reading</vt:lpstr>
      <vt:lpstr>Journaling</vt:lpstr>
      <vt:lpstr>Journaling /Scribing</vt:lpstr>
      <vt:lpstr>Slide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Corporate Edition</cp:lastModifiedBy>
  <cp:revision>17</cp:revision>
  <dcterms:created xsi:type="dcterms:W3CDTF">2020-06-19T14:32:21Z</dcterms:created>
  <dcterms:modified xsi:type="dcterms:W3CDTF">2020-06-19T17:20:20Z</dcterms:modified>
</cp:coreProperties>
</file>